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embedTrueTypeFonts="1" saveSubsetFonts="1">
  <p:sldMasterIdLst>
    <p:sldMasterId id="2147483713" r:id="rId4"/>
  </p:sldMasterIdLst>
  <p:notesMasterIdLst>
    <p:notesMasterId r:id="rId22"/>
  </p:notesMasterIdLst>
  <p:sldIdLst>
    <p:sldId id="838841712" r:id="rId5"/>
    <p:sldId id="838841713" r:id="rId6"/>
    <p:sldId id="5084" r:id="rId7"/>
    <p:sldId id="5080" r:id="rId8"/>
    <p:sldId id="5077" r:id="rId9"/>
    <p:sldId id="5083" r:id="rId10"/>
    <p:sldId id="5050" r:id="rId11"/>
    <p:sldId id="5069" r:id="rId12"/>
    <p:sldId id="5085" r:id="rId13"/>
    <p:sldId id="5079" r:id="rId14"/>
    <p:sldId id="5070" r:id="rId15"/>
    <p:sldId id="5081" r:id="rId16"/>
    <p:sldId id="5078" r:id="rId17"/>
    <p:sldId id="5082" r:id="rId18"/>
    <p:sldId id="3704" r:id="rId19"/>
    <p:sldId id="373" r:id="rId20"/>
    <p:sldId id="352" r:id="rId21"/>
  </p:sldIdLst>
  <p:sldSz cx="12192000" cy="6858000"/>
  <p:notesSz cx="7010400" cy="9296400"/>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Perpetua" panose="02020502060401020303" pitchFamily="18" charset="0"/>
      <p:regular r:id="rId31"/>
      <p:bold r:id="rId32"/>
      <p:italic r:id="rId33"/>
      <p:boldItalic r:id="rId34"/>
    </p:embeddedFont>
    <p:embeddedFont>
      <p:font typeface="Red Hat Display" panose="020B0604020202020204" charset="0"/>
      <p:regular r:id="rId35"/>
      <p:bold r:id="rId36"/>
      <p:italic r:id="rId37"/>
      <p:boldItalic r:id="rId38"/>
    </p:embeddedFont>
    <p:embeddedFont>
      <p:font typeface="Red Hat Display Medium" panose="020B0604020202020204" charset="0"/>
      <p:regular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1970"/>
    <a:srgbClr val="F8F8F8"/>
    <a:srgbClr val="6D1D6B"/>
    <a:srgbClr val="595959"/>
    <a:srgbClr val="6C66A1"/>
    <a:srgbClr val="000000"/>
    <a:srgbClr val="A49C86"/>
    <a:srgbClr val="45196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B5DC4-C894-405D-995F-953BAE22B00B}" v="4" dt="2023-11-30T22:27:59.707"/>
  </p1510:revLst>
</p1510:revInfo>
</file>

<file path=ppt/tableStyles.xml><?xml version="1.0" encoding="utf-8"?>
<a:tblStyleLst xmlns:a="http://schemas.openxmlformats.org/drawingml/2006/main" def="{8CF085FB-A80B-4C99-B894-90A09B0C0B71}">
  <a:tblStyle styleId="{8CF085FB-A80B-4C99-B894-90A09B0C0B7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63CA661-37CB-4D89-9F50-F689384F246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05" autoAdjust="0"/>
    <p:restoredTop sz="83314" autoAdjust="0"/>
  </p:normalViewPr>
  <p:slideViewPr>
    <p:cSldViewPr snapToGrid="0">
      <p:cViewPr varScale="1">
        <p:scale>
          <a:sx n="95" d="100"/>
          <a:sy n="95" d="100"/>
        </p:scale>
        <p:origin x="1608" y="78"/>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82" d="100"/>
          <a:sy n="82" d="100"/>
        </p:scale>
        <p:origin x="319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https://brokerdealer-my.sharepoint.com/personal/collin_martin_cetera_com/Documents/Desktop/Chartbook/2023_Q4/2024%20Outlook/Figure%203_CAPE%20Ratio.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oleObject" Target="https://brokerdealer-my.sharepoint.com/personal/collin_martin_cetera_com/Documents/Desktop/Tweets/Annual%20Drawdown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'[Figure 2_Job Openings.xlsx]DATA'!$F$14</c:f>
          <c:strCache>
            <c:ptCount val="1"/>
          </c:strCache>
        </c:strRef>
      </c:tx>
      <c:overlay val="0"/>
      <c:spPr>
        <a:noFill/>
        <a:ln w="25400">
          <a:noFill/>
        </a:ln>
      </c:spPr>
      <c:txPr>
        <a:bodyPr/>
        <a:lstStyle/>
        <a:p>
          <a:pPr>
            <a:defRPr/>
          </a:pPr>
          <a:endParaRPr lang="en-US"/>
        </a:p>
      </c:txPr>
    </c:title>
    <c:autoTitleDeleted val="0"/>
    <c:plotArea>
      <c:layout>
        <c:manualLayout>
          <c:layoutTarget val="inner"/>
          <c:xMode val="edge"/>
          <c:yMode val="edge"/>
          <c:x val="3.8654955979350009E-2"/>
          <c:y val="0.12121212121212155"/>
          <c:w val="0.92111270987979021"/>
          <c:h val="0.80613530230264385"/>
        </c:manualLayout>
      </c:layout>
      <c:lineChart>
        <c:grouping val="standard"/>
        <c:varyColors val="0"/>
        <c:ser>
          <c:idx val="0"/>
          <c:order val="0"/>
          <c:tx>
            <c:v>Job Openings per Unemployed Job Seeker</c:v>
          </c:tx>
          <c:spPr>
            <a:ln w="28575">
              <a:solidFill>
                <a:srgbClr val="36166D"/>
              </a:solidFill>
              <a:prstDash val="solid"/>
            </a:ln>
          </c:spPr>
          <c:marker>
            <c:symbol val="none"/>
          </c:marker>
          <c:cat>
            <c:strRef>
              <c:f>'[Figure 2_Job Openings.xlsx]DATA'!$C$17:$C$292</c:f>
              <c:strCache>
                <c:ptCount val="271"/>
                <c:pt idx="6">
                  <c:v>2001</c:v>
                </c:pt>
                <c:pt idx="18">
                  <c:v>2002</c:v>
                </c:pt>
                <c:pt idx="30">
                  <c:v>2003</c:v>
                </c:pt>
                <c:pt idx="42">
                  <c:v>2004</c:v>
                </c:pt>
                <c:pt idx="54">
                  <c:v>2005</c:v>
                </c:pt>
                <c:pt idx="66">
                  <c:v>2006</c:v>
                </c:pt>
                <c:pt idx="78">
                  <c:v>2007</c:v>
                </c:pt>
                <c:pt idx="90">
                  <c:v>2008</c:v>
                </c:pt>
                <c:pt idx="102">
                  <c:v>2009</c:v>
                </c:pt>
                <c:pt idx="114">
                  <c:v>2010</c:v>
                </c:pt>
                <c:pt idx="126">
                  <c:v>2011</c:v>
                </c:pt>
                <c:pt idx="138">
                  <c:v>2012</c:v>
                </c:pt>
                <c:pt idx="150">
                  <c:v>2013</c:v>
                </c:pt>
                <c:pt idx="162">
                  <c:v>2014</c:v>
                </c:pt>
                <c:pt idx="174">
                  <c:v>2015</c:v>
                </c:pt>
                <c:pt idx="186">
                  <c:v>2016</c:v>
                </c:pt>
                <c:pt idx="198">
                  <c:v>2017</c:v>
                </c:pt>
                <c:pt idx="210">
                  <c:v>2018</c:v>
                </c:pt>
                <c:pt idx="222">
                  <c:v>2019</c:v>
                </c:pt>
                <c:pt idx="234">
                  <c:v>2020</c:v>
                </c:pt>
                <c:pt idx="246">
                  <c:v>2021</c:v>
                </c:pt>
                <c:pt idx="258">
                  <c:v>2022</c:v>
                </c:pt>
                <c:pt idx="270">
                  <c:v>2023</c:v>
                </c:pt>
              </c:strCache>
            </c:strRef>
          </c:cat>
          <c:val>
            <c:numRef>
              <c:f>'[Figure 2_Job Openings.xlsx]DATA'!$D$17:$D$292</c:f>
              <c:numCache>
                <c:formatCode>#,##0.00</c:formatCode>
                <c:ptCount val="276"/>
                <c:pt idx="0">
                  <c:v>0.87547699999999995</c:v>
                </c:pt>
                <c:pt idx="1">
                  <c:v>0.77286900000000003</c:v>
                </c:pt>
                <c:pt idx="2">
                  <c:v>0.75199499999999997</c:v>
                </c:pt>
                <c:pt idx="3">
                  <c:v>0.74437900000000001</c:v>
                </c:pt>
                <c:pt idx="4">
                  <c:v>0.713781</c:v>
                </c:pt>
                <c:pt idx="5">
                  <c:v>0.65268400000000004</c:v>
                </c:pt>
                <c:pt idx="6">
                  <c:v>0.66140100000000002</c:v>
                </c:pt>
                <c:pt idx="7">
                  <c:v>0.581511</c:v>
                </c:pt>
                <c:pt idx="8">
                  <c:v>0.55628699999999998</c:v>
                </c:pt>
                <c:pt idx="9">
                  <c:v>0.467117</c:v>
                </c:pt>
                <c:pt idx="10">
                  <c:v>0.44295899999999999</c:v>
                </c:pt>
                <c:pt idx="11">
                  <c:v>0.43424600000000002</c:v>
                </c:pt>
                <c:pt idx="12">
                  <c:v>0.43840099999999999</c:v>
                </c:pt>
                <c:pt idx="13">
                  <c:v>0.41533799999999998</c:v>
                </c:pt>
                <c:pt idx="14">
                  <c:v>0.43412800000000001</c:v>
                </c:pt>
                <c:pt idx="15">
                  <c:v>0.39039400000000002</c:v>
                </c:pt>
                <c:pt idx="16">
                  <c:v>0.41969299999999998</c:v>
                </c:pt>
                <c:pt idx="17">
                  <c:v>0.39616299999999999</c:v>
                </c:pt>
                <c:pt idx="18">
                  <c:v>0.398451</c:v>
                </c:pt>
                <c:pt idx="19">
                  <c:v>0.416908</c:v>
                </c:pt>
                <c:pt idx="20">
                  <c:v>0.402254</c:v>
                </c:pt>
                <c:pt idx="21">
                  <c:v>0.421572</c:v>
                </c:pt>
                <c:pt idx="22">
                  <c:v>0.42077500000000001</c:v>
                </c:pt>
                <c:pt idx="23">
                  <c:v>0.35578700000000002</c:v>
                </c:pt>
                <c:pt idx="24">
                  <c:v>0.43262899999999999</c:v>
                </c:pt>
                <c:pt idx="25">
                  <c:v>0.39475500000000002</c:v>
                </c:pt>
                <c:pt idx="26">
                  <c:v>0.36108499999999999</c:v>
                </c:pt>
                <c:pt idx="27">
                  <c:v>0.359873</c:v>
                </c:pt>
                <c:pt idx="28">
                  <c:v>0.35737400000000002</c:v>
                </c:pt>
                <c:pt idx="29">
                  <c:v>0.36218400000000001</c:v>
                </c:pt>
                <c:pt idx="30">
                  <c:v>0.35456700000000002</c:v>
                </c:pt>
                <c:pt idx="31">
                  <c:v>0.36409599999999998</c:v>
                </c:pt>
                <c:pt idx="32">
                  <c:v>0.34233799999999998</c:v>
                </c:pt>
                <c:pt idx="33">
                  <c:v>0.36601</c:v>
                </c:pt>
                <c:pt idx="34">
                  <c:v>0.38666</c:v>
                </c:pt>
                <c:pt idx="35">
                  <c:v>0.400866</c:v>
                </c:pt>
                <c:pt idx="36">
                  <c:v>0.40513700000000002</c:v>
                </c:pt>
                <c:pt idx="37">
                  <c:v>0.42083999999999999</c:v>
                </c:pt>
                <c:pt idx="38">
                  <c:v>0.402779</c:v>
                </c:pt>
                <c:pt idx="39">
                  <c:v>0.42423499999999997</c:v>
                </c:pt>
                <c:pt idx="40">
                  <c:v>0.44544600000000001</c:v>
                </c:pt>
                <c:pt idx="41">
                  <c:v>0.40839999999999999</c:v>
                </c:pt>
                <c:pt idx="42">
                  <c:v>0.471362</c:v>
                </c:pt>
                <c:pt idx="43">
                  <c:v>0.44780999999999999</c:v>
                </c:pt>
                <c:pt idx="44">
                  <c:v>0.46726400000000001</c:v>
                </c:pt>
                <c:pt idx="45">
                  <c:v>0.46879999999999999</c:v>
                </c:pt>
                <c:pt idx="46">
                  <c:v>0.43570399999999998</c:v>
                </c:pt>
                <c:pt idx="47">
                  <c:v>0.48474899999999999</c:v>
                </c:pt>
                <c:pt idx="48">
                  <c:v>0.46184500000000001</c:v>
                </c:pt>
                <c:pt idx="49">
                  <c:v>0.48145399999999999</c:v>
                </c:pt>
                <c:pt idx="50">
                  <c:v>0.50290800000000002</c:v>
                </c:pt>
                <c:pt idx="51">
                  <c:v>0.53636600000000001</c:v>
                </c:pt>
                <c:pt idx="52">
                  <c:v>0.49980400000000003</c:v>
                </c:pt>
                <c:pt idx="53">
                  <c:v>0.53402499999999997</c:v>
                </c:pt>
                <c:pt idx="54">
                  <c:v>0.56197699999999995</c:v>
                </c:pt>
                <c:pt idx="55">
                  <c:v>0.55616100000000002</c:v>
                </c:pt>
                <c:pt idx="56">
                  <c:v>0.55964499999999995</c:v>
                </c:pt>
                <c:pt idx="57">
                  <c:v>0.56755699999999998</c:v>
                </c:pt>
                <c:pt idx="58">
                  <c:v>0.57375100000000001</c:v>
                </c:pt>
                <c:pt idx="59">
                  <c:v>0.58373399999999998</c:v>
                </c:pt>
                <c:pt idx="60">
                  <c:v>0.60560599999999998</c:v>
                </c:pt>
                <c:pt idx="61">
                  <c:v>0.59966600000000003</c:v>
                </c:pt>
                <c:pt idx="62">
                  <c:v>0.641544</c:v>
                </c:pt>
                <c:pt idx="63">
                  <c:v>0.63131999999999999</c:v>
                </c:pt>
                <c:pt idx="64">
                  <c:v>0.63495699999999999</c:v>
                </c:pt>
                <c:pt idx="65">
                  <c:v>0.61862600000000001</c:v>
                </c:pt>
                <c:pt idx="66">
                  <c:v>0.56878099999999998</c:v>
                </c:pt>
                <c:pt idx="67">
                  <c:v>0.62205600000000005</c:v>
                </c:pt>
                <c:pt idx="68">
                  <c:v>0.65693000000000001</c:v>
                </c:pt>
                <c:pt idx="69">
                  <c:v>0.66210800000000003</c:v>
                </c:pt>
                <c:pt idx="70">
                  <c:v>0.67258399999999996</c:v>
                </c:pt>
                <c:pt idx="71">
                  <c:v>0.67317400000000005</c:v>
                </c:pt>
                <c:pt idx="72">
                  <c:v>0.64502499999999996</c:v>
                </c:pt>
                <c:pt idx="73">
                  <c:v>0.64688900000000005</c:v>
                </c:pt>
                <c:pt idx="74">
                  <c:v>0.69187299999999996</c:v>
                </c:pt>
                <c:pt idx="75">
                  <c:v>0.66189799999999999</c:v>
                </c:pt>
                <c:pt idx="76">
                  <c:v>0.66967200000000005</c:v>
                </c:pt>
                <c:pt idx="77">
                  <c:v>0.66470799999999997</c:v>
                </c:pt>
                <c:pt idx="78">
                  <c:v>0.61966699999999997</c:v>
                </c:pt>
                <c:pt idx="79">
                  <c:v>0.63789499999999999</c:v>
                </c:pt>
                <c:pt idx="80">
                  <c:v>0.62496499999999999</c:v>
                </c:pt>
                <c:pt idx="81">
                  <c:v>0.59112900000000002</c:v>
                </c:pt>
                <c:pt idx="82">
                  <c:v>0.59088399999999996</c:v>
                </c:pt>
                <c:pt idx="83">
                  <c:v>0.56546799999999997</c:v>
                </c:pt>
                <c:pt idx="84">
                  <c:v>0.549512</c:v>
                </c:pt>
                <c:pt idx="85">
                  <c:v>0.53874900000000003</c:v>
                </c:pt>
                <c:pt idx="86">
                  <c:v>0.51291200000000003</c:v>
                </c:pt>
                <c:pt idx="87">
                  <c:v>0.50412500000000005</c:v>
                </c:pt>
                <c:pt idx="88">
                  <c:v>0.47647400000000001</c:v>
                </c:pt>
                <c:pt idx="89">
                  <c:v>0.42798799999999998</c:v>
                </c:pt>
                <c:pt idx="90">
                  <c:v>0.42094700000000002</c:v>
                </c:pt>
                <c:pt idx="91">
                  <c:v>0.379741</c:v>
                </c:pt>
                <c:pt idx="92">
                  <c:v>0.33810800000000002</c:v>
                </c:pt>
                <c:pt idx="93">
                  <c:v>0.32489600000000002</c:v>
                </c:pt>
                <c:pt idx="94">
                  <c:v>0.29028300000000001</c:v>
                </c:pt>
                <c:pt idx="95">
                  <c:v>0.27015800000000001</c:v>
                </c:pt>
                <c:pt idx="96">
                  <c:v>0.22914300000000001</c:v>
                </c:pt>
                <c:pt idx="97">
                  <c:v>0.21662300000000001</c:v>
                </c:pt>
                <c:pt idx="98">
                  <c:v>0.18568499999999999</c:v>
                </c:pt>
                <c:pt idx="99">
                  <c:v>0.163936</c:v>
                </c:pt>
                <c:pt idx="100">
                  <c:v>0.16642499999999999</c:v>
                </c:pt>
                <c:pt idx="101">
                  <c:v>0.16237199999999999</c:v>
                </c:pt>
                <c:pt idx="102">
                  <c:v>0.146976</c:v>
                </c:pt>
                <c:pt idx="103">
                  <c:v>0.15485399999999999</c:v>
                </c:pt>
                <c:pt idx="104">
                  <c:v>0.16216900000000001</c:v>
                </c:pt>
                <c:pt idx="105">
                  <c:v>0.15476799999999999</c:v>
                </c:pt>
                <c:pt idx="106">
                  <c:v>0.158946</c:v>
                </c:pt>
                <c:pt idx="107">
                  <c:v>0.16492299999999999</c:v>
                </c:pt>
                <c:pt idx="108">
                  <c:v>0.17951600000000001</c:v>
                </c:pt>
                <c:pt idx="109">
                  <c:v>0.167736</c:v>
                </c:pt>
                <c:pt idx="110">
                  <c:v>0.17333200000000001</c:v>
                </c:pt>
                <c:pt idx="111">
                  <c:v>0.20097899999999999</c:v>
                </c:pt>
                <c:pt idx="112">
                  <c:v>0.19711799999999999</c:v>
                </c:pt>
                <c:pt idx="113">
                  <c:v>0.18923599999999999</c:v>
                </c:pt>
                <c:pt idx="114">
                  <c:v>0.20210900000000001</c:v>
                </c:pt>
                <c:pt idx="115">
                  <c:v>0.19948099999999999</c:v>
                </c:pt>
                <c:pt idx="116">
                  <c:v>0.191303</c:v>
                </c:pt>
                <c:pt idx="117">
                  <c:v>0.20811499999999999</c:v>
                </c:pt>
                <c:pt idx="118">
                  <c:v>0.20436299999999999</c:v>
                </c:pt>
                <c:pt idx="119">
                  <c:v>0.201492</c:v>
                </c:pt>
                <c:pt idx="120">
                  <c:v>0.205952</c:v>
                </c:pt>
                <c:pt idx="121">
                  <c:v>0.21953700000000001</c:v>
                </c:pt>
                <c:pt idx="122">
                  <c:v>0.227051</c:v>
                </c:pt>
                <c:pt idx="123">
                  <c:v>0.22096399999999999</c:v>
                </c:pt>
                <c:pt idx="124">
                  <c:v>0.22136400000000001</c:v>
                </c:pt>
                <c:pt idx="125">
                  <c:v>0.23048299999999999</c:v>
                </c:pt>
                <c:pt idx="126">
                  <c:v>0.24776599999999999</c:v>
                </c:pt>
                <c:pt idx="127">
                  <c:v>0.23194400000000001</c:v>
                </c:pt>
                <c:pt idx="128">
                  <c:v>0.252581</c:v>
                </c:pt>
                <c:pt idx="129">
                  <c:v>0.25158199999999997</c:v>
                </c:pt>
                <c:pt idx="130">
                  <c:v>0.241317</c:v>
                </c:pt>
                <c:pt idx="131">
                  <c:v>0.27022099999999999</c:v>
                </c:pt>
                <c:pt idx="132">
                  <c:v>0.27928399999999998</c:v>
                </c:pt>
                <c:pt idx="133">
                  <c:v>0.27386300000000002</c:v>
                </c:pt>
                <c:pt idx="134">
                  <c:v>0.30103000000000002</c:v>
                </c:pt>
                <c:pt idx="135">
                  <c:v>0.28601900000000002</c:v>
                </c:pt>
                <c:pt idx="136">
                  <c:v>0.29533999999999999</c:v>
                </c:pt>
                <c:pt idx="137">
                  <c:v>0.30176500000000001</c:v>
                </c:pt>
                <c:pt idx="138">
                  <c:v>0.284055</c:v>
                </c:pt>
                <c:pt idx="139">
                  <c:v>0.29660799999999998</c:v>
                </c:pt>
                <c:pt idx="140">
                  <c:v>0.29451100000000002</c:v>
                </c:pt>
                <c:pt idx="141">
                  <c:v>0.30889100000000003</c:v>
                </c:pt>
                <c:pt idx="142">
                  <c:v>0.31278600000000001</c:v>
                </c:pt>
                <c:pt idx="143">
                  <c:v>0.29647099999999998</c:v>
                </c:pt>
                <c:pt idx="144">
                  <c:v>0.29612699999999997</c:v>
                </c:pt>
                <c:pt idx="145">
                  <c:v>0.33598299999999998</c:v>
                </c:pt>
                <c:pt idx="146">
                  <c:v>0.33184999999999998</c:v>
                </c:pt>
                <c:pt idx="147">
                  <c:v>0.32517000000000001</c:v>
                </c:pt>
                <c:pt idx="148">
                  <c:v>0.332847</c:v>
                </c:pt>
                <c:pt idx="149">
                  <c:v>0.33792899999999998</c:v>
                </c:pt>
                <c:pt idx="150">
                  <c:v>0.33665600000000001</c:v>
                </c:pt>
                <c:pt idx="151">
                  <c:v>0.34799200000000002</c:v>
                </c:pt>
                <c:pt idx="152">
                  <c:v>0.35031099999999998</c:v>
                </c:pt>
                <c:pt idx="153">
                  <c:v>0.35883599999999999</c:v>
                </c:pt>
                <c:pt idx="154">
                  <c:v>0.38249699999999998</c:v>
                </c:pt>
                <c:pt idx="155">
                  <c:v>0.37620100000000001</c:v>
                </c:pt>
                <c:pt idx="156">
                  <c:v>0.38286599999999998</c:v>
                </c:pt>
                <c:pt idx="157">
                  <c:v>0.40197100000000002</c:v>
                </c:pt>
                <c:pt idx="158">
                  <c:v>0.405588</c:v>
                </c:pt>
                <c:pt idx="159">
                  <c:v>0.45526699999999998</c:v>
                </c:pt>
                <c:pt idx="160">
                  <c:v>0.46739000000000003</c:v>
                </c:pt>
                <c:pt idx="161">
                  <c:v>0.497886</c:v>
                </c:pt>
                <c:pt idx="162">
                  <c:v>0.49188199999999999</c:v>
                </c:pt>
                <c:pt idx="163">
                  <c:v>0.51307400000000003</c:v>
                </c:pt>
                <c:pt idx="164">
                  <c:v>0.50507500000000005</c:v>
                </c:pt>
                <c:pt idx="165">
                  <c:v>0.539377</c:v>
                </c:pt>
                <c:pt idx="166">
                  <c:v>0.53751400000000005</c:v>
                </c:pt>
                <c:pt idx="167">
                  <c:v>0.55948200000000003</c:v>
                </c:pt>
                <c:pt idx="168">
                  <c:v>0.55959499999999995</c:v>
                </c:pt>
                <c:pt idx="169">
                  <c:v>0.59669700000000003</c:v>
                </c:pt>
                <c:pt idx="170">
                  <c:v>0.60833800000000005</c:v>
                </c:pt>
                <c:pt idx="171">
                  <c:v>0.65263199999999999</c:v>
                </c:pt>
                <c:pt idx="172">
                  <c:v>0.60968999999999995</c:v>
                </c:pt>
                <c:pt idx="173">
                  <c:v>0.62665199999999999</c:v>
                </c:pt>
                <c:pt idx="174">
                  <c:v>0.70870599999999995</c:v>
                </c:pt>
                <c:pt idx="175">
                  <c:v>0.66416399999999998</c:v>
                </c:pt>
                <c:pt idx="176">
                  <c:v>0.67788000000000004</c:v>
                </c:pt>
                <c:pt idx="177">
                  <c:v>0.684423</c:v>
                </c:pt>
                <c:pt idx="178">
                  <c:v>0.64975000000000005</c:v>
                </c:pt>
                <c:pt idx="179">
                  <c:v>0.66788899999999995</c:v>
                </c:pt>
                <c:pt idx="180">
                  <c:v>0.74904899999999996</c:v>
                </c:pt>
                <c:pt idx="181">
                  <c:v>0.72266900000000001</c:v>
                </c:pt>
                <c:pt idx="182">
                  <c:v>0.73508399999999996</c:v>
                </c:pt>
                <c:pt idx="183">
                  <c:v>0.69951700000000006</c:v>
                </c:pt>
                <c:pt idx="184">
                  <c:v>0.72948299999999999</c:v>
                </c:pt>
                <c:pt idx="185">
                  <c:v>0.71474700000000002</c:v>
                </c:pt>
                <c:pt idx="186">
                  <c:v>0.78170399999999995</c:v>
                </c:pt>
                <c:pt idx="187">
                  <c:v>0.70542099999999996</c:v>
                </c:pt>
                <c:pt idx="188">
                  <c:v>0.71243599999999996</c:v>
                </c:pt>
                <c:pt idx="189">
                  <c:v>0.71527300000000005</c:v>
                </c:pt>
                <c:pt idx="190">
                  <c:v>0.74553199999999997</c:v>
                </c:pt>
                <c:pt idx="191">
                  <c:v>0.73647099999999999</c:v>
                </c:pt>
                <c:pt idx="192">
                  <c:v>0.72897699999999999</c:v>
                </c:pt>
                <c:pt idx="193">
                  <c:v>0.76134999999999997</c:v>
                </c:pt>
                <c:pt idx="194">
                  <c:v>0.79273300000000002</c:v>
                </c:pt>
                <c:pt idx="195">
                  <c:v>0.86161699999999997</c:v>
                </c:pt>
                <c:pt idx="196">
                  <c:v>0.81257100000000004</c:v>
                </c:pt>
                <c:pt idx="197">
                  <c:v>0.89116799999999996</c:v>
                </c:pt>
                <c:pt idx="198">
                  <c:v>0.89988400000000002</c:v>
                </c:pt>
                <c:pt idx="199">
                  <c:v>0.85343100000000005</c:v>
                </c:pt>
                <c:pt idx="200">
                  <c:v>0.90881199999999995</c:v>
                </c:pt>
                <c:pt idx="201">
                  <c:v>0.90432800000000002</c:v>
                </c:pt>
                <c:pt idx="202">
                  <c:v>0.87555400000000005</c:v>
                </c:pt>
                <c:pt idx="203">
                  <c:v>0.85479499999999997</c:v>
                </c:pt>
                <c:pt idx="204">
                  <c:v>1.0157099999999999</c:v>
                </c:pt>
                <c:pt idx="205">
                  <c:v>0.99225099999999999</c:v>
                </c:pt>
                <c:pt idx="206">
                  <c:v>1.0651999999999999</c:v>
                </c:pt>
                <c:pt idx="207">
                  <c:v>1.1001700000000001</c:v>
                </c:pt>
                <c:pt idx="208">
                  <c:v>1.1500900000000001</c:v>
                </c:pt>
                <c:pt idx="209">
                  <c:v>1.14673</c:v>
                </c:pt>
                <c:pt idx="210">
                  <c:v>1.20129</c:v>
                </c:pt>
                <c:pt idx="211">
                  <c:v>1.19265</c:v>
                </c:pt>
                <c:pt idx="212">
                  <c:v>1.21719</c:v>
                </c:pt>
                <c:pt idx="213">
                  <c:v>1.2224999999999999</c:v>
                </c:pt>
                <c:pt idx="214">
                  <c:v>1.24709</c:v>
                </c:pt>
                <c:pt idx="215">
                  <c:v>1.1706000000000001</c:v>
                </c:pt>
                <c:pt idx="216">
                  <c:v>1.16788</c:v>
                </c:pt>
                <c:pt idx="217">
                  <c:v>1.1525700000000001</c:v>
                </c:pt>
                <c:pt idx="218">
                  <c:v>1.1912</c:v>
                </c:pt>
                <c:pt idx="219">
                  <c:v>1.23227</c:v>
                </c:pt>
                <c:pt idx="220">
                  <c:v>1.22875</c:v>
                </c:pt>
                <c:pt idx="221">
                  <c:v>1.21594</c:v>
                </c:pt>
                <c:pt idx="222">
                  <c:v>1.2043900000000001</c:v>
                </c:pt>
                <c:pt idx="223">
                  <c:v>1.1981200000000001</c:v>
                </c:pt>
                <c:pt idx="224">
                  <c:v>1.2200800000000001</c:v>
                </c:pt>
                <c:pt idx="225">
                  <c:v>1.2269600000000001</c:v>
                </c:pt>
                <c:pt idx="226">
                  <c:v>1.1492100000000001</c:v>
                </c:pt>
                <c:pt idx="227">
                  <c:v>1.1161799999999999</c:v>
                </c:pt>
                <c:pt idx="228">
                  <c:v>1.2325900000000001</c:v>
                </c:pt>
                <c:pt idx="229">
                  <c:v>1.22845</c:v>
                </c:pt>
                <c:pt idx="230">
                  <c:v>0.80303500000000005</c:v>
                </c:pt>
                <c:pt idx="231">
                  <c:v>0.20086799999999999</c:v>
                </c:pt>
                <c:pt idx="232">
                  <c:v>0.26013700000000001</c:v>
                </c:pt>
                <c:pt idx="233">
                  <c:v>0.3468</c:v>
                </c:pt>
                <c:pt idx="234">
                  <c:v>0.41148000000000001</c:v>
                </c:pt>
                <c:pt idx="235">
                  <c:v>0.47710999999999998</c:v>
                </c:pt>
                <c:pt idx="236">
                  <c:v>0.52472399999999997</c:v>
                </c:pt>
                <c:pt idx="237">
                  <c:v>0.61974799999999997</c:v>
                </c:pt>
                <c:pt idx="238">
                  <c:v>0.62880999999999998</c:v>
                </c:pt>
                <c:pt idx="239">
                  <c:v>0.625475</c:v>
                </c:pt>
                <c:pt idx="240">
                  <c:v>0.71216199999999996</c:v>
                </c:pt>
                <c:pt idx="241">
                  <c:v>0.78741700000000003</c:v>
                </c:pt>
                <c:pt idx="242">
                  <c:v>0.87314700000000001</c:v>
                </c:pt>
                <c:pt idx="243">
                  <c:v>0.95152499999999995</c:v>
                </c:pt>
                <c:pt idx="244">
                  <c:v>1.0412600000000001</c:v>
                </c:pt>
                <c:pt idx="245">
                  <c:v>1.0361800000000001</c:v>
                </c:pt>
                <c:pt idx="246">
                  <c:v>1.23885</c:v>
                </c:pt>
                <c:pt idx="247">
                  <c:v>1.27691</c:v>
                </c:pt>
                <c:pt idx="248">
                  <c:v>1.39025</c:v>
                </c:pt>
                <c:pt idx="249">
                  <c:v>1.51041</c:v>
                </c:pt>
                <c:pt idx="250">
                  <c:v>1.6109100000000001</c:v>
                </c:pt>
                <c:pt idx="251">
                  <c:v>1.80881</c:v>
                </c:pt>
                <c:pt idx="252">
                  <c:v>1.76424</c:v>
                </c:pt>
                <c:pt idx="253">
                  <c:v>1.84964</c:v>
                </c:pt>
                <c:pt idx="254">
                  <c:v>2.01389</c:v>
                </c:pt>
                <c:pt idx="255">
                  <c:v>1.96967</c:v>
                </c:pt>
                <c:pt idx="256">
                  <c:v>1.9138599999999999</c:v>
                </c:pt>
                <c:pt idx="257">
                  <c:v>1.8437300000000001</c:v>
                </c:pt>
                <c:pt idx="258">
                  <c:v>1.9902</c:v>
                </c:pt>
                <c:pt idx="259">
                  <c:v>1.69373</c:v>
                </c:pt>
                <c:pt idx="260">
                  <c:v>1.8811</c:v>
                </c:pt>
                <c:pt idx="261">
                  <c:v>1.7298800000000001</c:v>
                </c:pt>
                <c:pt idx="262">
                  <c:v>1.7909999999999999</c:v>
                </c:pt>
                <c:pt idx="263">
                  <c:v>1.9633</c:v>
                </c:pt>
                <c:pt idx="264">
                  <c:v>1.9633</c:v>
                </c:pt>
                <c:pt idx="265">
                  <c:v>1.85511</c:v>
                </c:pt>
                <c:pt idx="266">
                  <c:v>1.68025</c:v>
                </c:pt>
                <c:pt idx="267">
                  <c:v>1.6689499999999999</c:v>
                </c:pt>
                <c:pt idx="268">
                  <c:v>1.8242799999999999</c:v>
                </c:pt>
                <c:pt idx="269">
                  <c:v>1.5771599999999999</c:v>
                </c:pt>
                <c:pt idx="270">
                  <c:v>1.5385200000000001</c:v>
                </c:pt>
                <c:pt idx="271">
                  <c:v>1.5271300000000001</c:v>
                </c:pt>
                <c:pt idx="272">
                  <c:v>1.49441</c:v>
                </c:pt>
                <c:pt idx="273">
                  <c:v>1.50204</c:v>
                </c:pt>
                <c:pt idx="274">
                  <c:v>#N/A</c:v>
                </c:pt>
                <c:pt idx="275">
                  <c:v>#N/A</c:v>
                </c:pt>
              </c:numCache>
            </c:numRef>
          </c:val>
          <c:smooth val="0"/>
          <c:extLst>
            <c:ext xmlns:c16="http://schemas.microsoft.com/office/drawing/2014/chart" uri="{C3380CC4-5D6E-409C-BE32-E72D297353CC}">
              <c16:uniqueId val="{00000000-BAAA-47AB-8C1E-4A702853558D}"/>
            </c:ext>
          </c:extLst>
        </c:ser>
        <c:dLbls>
          <c:showLegendKey val="0"/>
          <c:showVal val="0"/>
          <c:showCatName val="0"/>
          <c:showSerName val="0"/>
          <c:showPercent val="0"/>
          <c:showBubbleSize val="0"/>
        </c:dLbls>
        <c:marker val="1"/>
        <c:smooth val="0"/>
        <c:axId val="50068096"/>
        <c:axId val="50332032"/>
      </c:lineChart>
      <c:lineChart>
        <c:grouping val="standard"/>
        <c:varyColors val="0"/>
        <c:ser>
          <c:idx val="1"/>
          <c:order val="1"/>
          <c:tx>
            <c:v>Hidden Series for Double Scale</c:v>
          </c:tx>
          <c:spPr>
            <a:ln w="28575">
              <a:noFill/>
            </a:ln>
          </c:spPr>
          <c:marker>
            <c:symbol val="none"/>
          </c:marker>
          <c:cat>
            <c:multiLvlStrRef>
              <c:f>'[Figure 2_Job Openings.xlsx]DATA'!$C$17</c:f>
            </c:multiLvlStrRef>
          </c:cat>
          <c:val>
            <c:numRef>
              <c:f>'[Figure 2_Job Openings.xlsx]DATA'!$D$17</c:f>
              <c:numCache>
                <c:formatCode>#,##0.00</c:formatCode>
                <c:ptCount val="1"/>
                <c:pt idx="0">
                  <c:v>0.87547699999999995</c:v>
                </c:pt>
              </c:numCache>
            </c:numRef>
          </c:val>
          <c:smooth val="0"/>
          <c:extLst>
            <c:ext xmlns:c16="http://schemas.microsoft.com/office/drawing/2014/chart" uri="{C3380CC4-5D6E-409C-BE32-E72D297353CC}">
              <c16:uniqueId val="{00000001-BAAA-47AB-8C1E-4A702853558D}"/>
            </c:ext>
          </c:extLst>
        </c:ser>
        <c:dLbls>
          <c:showLegendKey val="0"/>
          <c:showVal val="0"/>
          <c:showCatName val="0"/>
          <c:showSerName val="0"/>
          <c:showPercent val="0"/>
          <c:showBubbleSize val="0"/>
        </c:dLbls>
        <c:marker val="1"/>
        <c:smooth val="0"/>
        <c:axId val="904474336"/>
        <c:axId val="133520064"/>
      </c:lineChart>
      <c:catAx>
        <c:axId val="50068096"/>
        <c:scaling>
          <c:orientation val="minMax"/>
        </c:scaling>
        <c:delete val="0"/>
        <c:axPos val="b"/>
        <c:majorGridlines>
          <c:spPr>
            <a:ln w="12700">
              <a:solidFill>
                <a:srgbClr val="E1E1E1"/>
              </a:solidFill>
              <a:prstDash val="solid"/>
            </a:ln>
          </c:spPr>
        </c:majorGridlines>
        <c:numFmt formatCode="@" sourceLinked="0"/>
        <c:majorTickMark val="out"/>
        <c:minorTickMark val="none"/>
        <c:tickLblPos val="low"/>
        <c:spPr>
          <a:ln w="25400">
            <a:noFill/>
          </a:ln>
          <a:effectLst/>
        </c:spPr>
        <c:txPr>
          <a:bodyPr rot="0" vert="horz"/>
          <a:lstStyle/>
          <a:p>
            <a:pPr>
              <a:defRPr sz="800" b="0" i="0" u="none" strike="noStrike" baseline="0">
                <a:solidFill>
                  <a:srgbClr val="000000"/>
                </a:solidFill>
                <a:latin typeface="Arial"/>
                <a:ea typeface="Arial"/>
                <a:cs typeface="Arial"/>
              </a:defRPr>
            </a:pPr>
            <a:endParaRPr lang="en-US"/>
          </a:p>
        </c:txPr>
        <c:crossAx val="50332032"/>
        <c:crossesAt val="0"/>
        <c:auto val="1"/>
        <c:lblAlgn val="ctr"/>
        <c:lblOffset val="100"/>
        <c:tickLblSkip val="6"/>
        <c:tickMarkSkip val="12"/>
        <c:noMultiLvlLbl val="0"/>
      </c:catAx>
      <c:valAx>
        <c:axId val="50332032"/>
        <c:scaling>
          <c:orientation val="minMax"/>
          <c:max val="2.1"/>
          <c:min val="0"/>
        </c:scaling>
        <c:delete val="0"/>
        <c:axPos val="l"/>
        <c:majorGridlines>
          <c:spPr>
            <a:ln w="12700">
              <a:solidFill>
                <a:srgbClr val="E1E1E1"/>
              </a:solidFill>
              <a:prstDash val="solid"/>
            </a:ln>
          </c:spPr>
        </c:majorGridlines>
        <c:numFmt formatCode="0.0" sourceLinked="0"/>
        <c:majorTickMark val="out"/>
        <c:minorTickMark val="none"/>
        <c:tickLblPos val="nextTo"/>
        <c:spPr>
          <a:ln w="25400">
            <a:noFill/>
          </a:ln>
          <a:effectLst/>
        </c:spPr>
        <c:txPr>
          <a:bodyPr rot="0" vert="horz"/>
          <a:lstStyle/>
          <a:p>
            <a:pPr>
              <a:defRPr sz="800" b="0" i="0" u="none" strike="noStrike" baseline="0">
                <a:solidFill>
                  <a:srgbClr val="000000"/>
                </a:solidFill>
                <a:latin typeface="Arial"/>
                <a:ea typeface="Arial"/>
                <a:cs typeface="Arial"/>
              </a:defRPr>
            </a:pPr>
            <a:endParaRPr lang="en-US"/>
          </a:p>
        </c:txPr>
        <c:crossAx val="50068096"/>
        <c:crosses val="autoZero"/>
        <c:crossBetween val="between"/>
        <c:majorUnit val="0.5"/>
      </c:valAx>
      <c:valAx>
        <c:axId val="133520064"/>
        <c:scaling>
          <c:orientation val="minMax"/>
          <c:max val="2.1"/>
          <c:min val="0"/>
        </c:scaling>
        <c:delete val="0"/>
        <c:axPos val="r"/>
        <c:numFmt formatCode="0.0" sourceLinked="0"/>
        <c:majorTickMark val="out"/>
        <c:minorTickMark val="none"/>
        <c:tickLblPos val="nextTo"/>
        <c:spPr>
          <a:ln w="9525">
            <a:noFill/>
          </a:ln>
          <a:effectLst/>
        </c:spPr>
        <c:txPr>
          <a:bodyPr/>
          <a:lstStyle/>
          <a:p>
            <a:pPr>
              <a:defRPr sz="800" b="0" i="0" u="none" strike="noStrike" baseline="0">
                <a:solidFill>
                  <a:srgbClr val="000000"/>
                </a:solidFill>
                <a:latin typeface="Arial"/>
                <a:ea typeface="Arial"/>
                <a:cs typeface="Arial"/>
              </a:defRPr>
            </a:pPr>
            <a:endParaRPr lang="en-US"/>
          </a:p>
        </c:txPr>
        <c:crossAx val="904474336"/>
        <c:crosses val="max"/>
        <c:crossBetween val="between"/>
        <c:majorUnit val="0.5"/>
        <c:minorUnit val="0.1"/>
      </c:valAx>
      <c:catAx>
        <c:axId val="904474336"/>
        <c:scaling>
          <c:orientation val="minMax"/>
        </c:scaling>
        <c:delete val="1"/>
        <c:axPos val="b"/>
        <c:majorTickMark val="out"/>
        <c:minorTickMark val="none"/>
        <c:tickLblPos val="nextTo"/>
        <c:crossAx val="133520064"/>
        <c:crossesAt val="0"/>
        <c:auto val="1"/>
        <c:lblAlgn val="ctr"/>
        <c:lblOffset val="100"/>
        <c:noMultiLvlLbl val="0"/>
      </c:catAx>
      <c:spPr>
        <a:gradFill>
          <a:gsLst>
            <a:gs pos="0">
              <a:sysClr val="window" lastClr="FFFFFF"/>
            </a:gs>
            <a:gs pos="100000">
              <a:srgbClr val="F0F0F0"/>
            </a:gs>
          </a:gsLst>
          <a:lin ang="5400000" scaled="0"/>
        </a:gradFill>
        <a:ln w="25400">
          <a:solidFill>
            <a:srgbClr val="E1E1E1"/>
          </a:solidFill>
        </a:ln>
      </c:spPr>
    </c:plotArea>
    <c:plotVisOnly val="1"/>
    <c:dispBlanksAs val="gap"/>
    <c:showDLblsOverMax val="0"/>
  </c:chart>
  <c:spPr>
    <a:solidFill>
      <a:srgbClr val="FFFFFF"/>
    </a:solidFill>
    <a:ln w="3175">
      <a:solidFill>
        <a:srgbClr val="E1E1E1"/>
      </a:solidFill>
      <a:prstDash val="solid"/>
    </a:ln>
  </c:spPr>
  <c:txPr>
    <a:bodyPr/>
    <a:lstStyle/>
    <a:p>
      <a:pPr>
        <a:defRPr sz="800" b="0" i="0" u="none" strike="noStrike" baseline="0">
          <a:solidFill>
            <a:srgbClr val="000000"/>
          </a:solidFill>
          <a:latin typeface="Arial" pitchFamily="34" charset="0"/>
          <a:ea typeface="Arial"/>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U.S. Population Growth Since</a:t>
            </a:r>
            <a:r>
              <a:rPr lang="en-US" b="1" baseline="0">
                <a:solidFill>
                  <a:schemeClr val="tx1"/>
                </a:solidFill>
              </a:rPr>
              <a:t> 2000</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25 to 54</c:v>
          </c:tx>
          <c:spPr>
            <a:ln w="28575" cap="rnd">
              <a:solidFill>
                <a:schemeClr val="accent1"/>
              </a:solidFill>
              <a:round/>
            </a:ln>
            <a:effectLst/>
          </c:spPr>
          <c:marker>
            <c:symbol val="none"/>
          </c:marker>
          <c:cat>
            <c:numRef>
              <c:f>'[Figure 1_Aging Population.xlsx]Data'!$E$3:$E$287</c:f>
              <c:numCache>
                <c:formatCode>yyyy</c:formatCode>
                <c:ptCount val="285"/>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numCache>
            </c:numRef>
          </c:cat>
          <c:val>
            <c:numRef>
              <c:f>'[Figure 1_Aging Population.xlsx]Data'!$F$3:$F$287</c:f>
              <c:numCache>
                <c:formatCode>0.0%</c:formatCode>
                <c:ptCount val="285"/>
                <c:pt idx="0">
                  <c:v>0</c:v>
                </c:pt>
                <c:pt idx="1">
                  <c:v>9.9790440075908649E-5</c:v>
                </c:pt>
                <c:pt idx="2">
                  <c:v>-1.247380500948303E-4</c:v>
                </c:pt>
                <c:pt idx="3">
                  <c:v>5.5716329042354573E-4</c:v>
                </c:pt>
                <c:pt idx="4">
                  <c:v>2.3450753417821879E-3</c:v>
                </c:pt>
                <c:pt idx="5">
                  <c:v>2.4448657818580966E-3</c:v>
                </c:pt>
                <c:pt idx="6">
                  <c:v>3.8585636829324699E-3</c:v>
                </c:pt>
                <c:pt idx="7">
                  <c:v>4.9479426537604176E-3</c:v>
                </c:pt>
                <c:pt idx="8">
                  <c:v>4.9146791737351148E-3</c:v>
                </c:pt>
                <c:pt idx="9">
                  <c:v>6.6859594850814386E-3</c:v>
                </c:pt>
                <c:pt idx="10">
                  <c:v>6.819013405182428E-3</c:v>
                </c:pt>
                <c:pt idx="11">
                  <c:v>7.8086019359344672E-3</c:v>
                </c:pt>
                <c:pt idx="12">
                  <c:v>8.9645078668130207E-3</c:v>
                </c:pt>
                <c:pt idx="13">
                  <c:v>9.0476665668761669E-3</c:v>
                </c:pt>
                <c:pt idx="14">
                  <c:v>1.018694075774218E-2</c:v>
                </c:pt>
                <c:pt idx="15">
                  <c:v>1.0835578618235031E-2</c:v>
                </c:pt>
                <c:pt idx="16">
                  <c:v>1.0843894488241412E-2</c:v>
                </c:pt>
                <c:pt idx="17">
                  <c:v>1.1035159498386626E-2</c:v>
                </c:pt>
                <c:pt idx="18">
                  <c:v>1.1342846688620511E-2</c:v>
                </c:pt>
                <c:pt idx="19">
                  <c:v>1.2374014569404235E-2</c:v>
                </c:pt>
                <c:pt idx="20">
                  <c:v>1.2332435219372551E-2</c:v>
                </c:pt>
                <c:pt idx="21">
                  <c:v>1.2631806539600277E-2</c:v>
                </c:pt>
                <c:pt idx="22">
                  <c:v>1.2615174799587514E-2</c:v>
                </c:pt>
                <c:pt idx="23">
                  <c:v>1.269833349965066E-2</c:v>
                </c:pt>
                <c:pt idx="24">
                  <c:v>1.3538236370289169E-2</c:v>
                </c:pt>
                <c:pt idx="25">
                  <c:v>1.2989388949872005E-2</c:v>
                </c:pt>
                <c:pt idx="26">
                  <c:v>1.3804344210491371E-2</c:v>
                </c:pt>
                <c:pt idx="27">
                  <c:v>1.381266008049753E-2</c:v>
                </c:pt>
                <c:pt idx="28">
                  <c:v>1.4436350330971681E-2</c:v>
                </c:pt>
                <c:pt idx="29">
                  <c:v>1.5484149951767945E-2</c:v>
                </c:pt>
                <c:pt idx="30">
                  <c:v>1.5392675381698417E-2</c:v>
                </c:pt>
                <c:pt idx="31">
                  <c:v>1.6207630642317783E-2</c:v>
                </c:pt>
                <c:pt idx="32">
                  <c:v>1.6482054352526365E-2</c:v>
                </c:pt>
                <c:pt idx="33">
                  <c:v>1.6307421082393692E-2</c:v>
                </c:pt>
                <c:pt idx="34">
                  <c:v>1.6731530452716026E-2</c:v>
                </c:pt>
                <c:pt idx="35">
                  <c:v>1.6897847852842318E-2</c:v>
                </c:pt>
                <c:pt idx="36">
                  <c:v>2.226989987692507E-2</c:v>
                </c:pt>
                <c:pt idx="37">
                  <c:v>2.2901905997405381E-2</c:v>
                </c:pt>
                <c:pt idx="38">
                  <c:v>2.3234540797658187E-2</c:v>
                </c:pt>
                <c:pt idx="39">
                  <c:v>2.3891494528157642E-2</c:v>
                </c:pt>
                <c:pt idx="40">
                  <c:v>2.4282340418454673E-2</c:v>
                </c:pt>
                <c:pt idx="41">
                  <c:v>2.4772976748827391E-2</c:v>
                </c:pt>
                <c:pt idx="42">
                  <c:v>2.548814156937107E-2</c:v>
                </c:pt>
                <c:pt idx="43">
                  <c:v>2.6003725509762932E-2</c:v>
                </c:pt>
                <c:pt idx="44">
                  <c:v>2.6752153810331691E-2</c:v>
                </c:pt>
                <c:pt idx="45">
                  <c:v>2.7201210790672947E-2</c:v>
                </c:pt>
                <c:pt idx="46">
                  <c:v>2.7799953431127955E-2</c:v>
                </c:pt>
                <c:pt idx="47">
                  <c:v>2.847353890163995E-2</c:v>
                </c:pt>
                <c:pt idx="48">
                  <c:v>2.3642018427967981E-2</c:v>
                </c:pt>
                <c:pt idx="49">
                  <c:v>2.4099391278315618E-2</c:v>
                </c:pt>
                <c:pt idx="50">
                  <c:v>2.4581711738682177E-2</c:v>
                </c:pt>
                <c:pt idx="51">
                  <c:v>2.5030768719023433E-2</c:v>
                </c:pt>
                <c:pt idx="52">
                  <c:v>2.5355087649269858E-2</c:v>
                </c:pt>
                <c:pt idx="53">
                  <c:v>2.5953830289724866E-2</c:v>
                </c:pt>
                <c:pt idx="54">
                  <c:v>2.6394571400059963E-2</c:v>
                </c:pt>
                <c:pt idx="55">
                  <c:v>2.6976682300502208E-2</c:v>
                </c:pt>
                <c:pt idx="56">
                  <c:v>2.7542161460932135E-2</c:v>
                </c:pt>
                <c:pt idx="57">
                  <c:v>2.7899743871203864E-2</c:v>
                </c:pt>
                <c:pt idx="58">
                  <c:v>2.8556697601703096E-2</c:v>
                </c:pt>
                <c:pt idx="59">
                  <c:v>2.9097229152113879E-2</c:v>
                </c:pt>
                <c:pt idx="60">
                  <c:v>2.9205335462195947E-2</c:v>
                </c:pt>
                <c:pt idx="61">
                  <c:v>2.9612813092505741E-2</c:v>
                </c:pt>
                <c:pt idx="62">
                  <c:v>3.0145028772910143E-2</c:v>
                </c:pt>
                <c:pt idx="63">
                  <c:v>3.0677244453314767E-2</c:v>
                </c:pt>
                <c:pt idx="64">
                  <c:v>3.1309250573795078E-2</c:v>
                </c:pt>
                <c:pt idx="65">
                  <c:v>3.2174101054452287E-2</c:v>
                </c:pt>
                <c:pt idx="66">
                  <c:v>3.2781159564913676E-2</c:v>
                </c:pt>
                <c:pt idx="67">
                  <c:v>3.3413165685393986E-2</c:v>
                </c:pt>
                <c:pt idx="68">
                  <c:v>3.4344543126101801E-2</c:v>
                </c:pt>
                <c:pt idx="69">
                  <c:v>3.5092971426670561E-2</c:v>
                </c:pt>
                <c:pt idx="70">
                  <c:v>3.6007717127365835E-2</c:v>
                </c:pt>
                <c:pt idx="71">
                  <c:v>3.6747829557928435E-2</c:v>
                </c:pt>
                <c:pt idx="72">
                  <c:v>3.5982769517346913E-2</c:v>
                </c:pt>
                <c:pt idx="73">
                  <c:v>3.6465089977713472E-2</c:v>
                </c:pt>
                <c:pt idx="74">
                  <c:v>3.6664670857865067E-2</c:v>
                </c:pt>
                <c:pt idx="75">
                  <c:v>3.7080464358181242E-2</c:v>
                </c:pt>
                <c:pt idx="76">
                  <c:v>3.7454678508465511E-2</c:v>
                </c:pt>
                <c:pt idx="77">
                  <c:v>3.7862156138775305E-2</c:v>
                </c:pt>
                <c:pt idx="78">
                  <c:v>3.8494162259255615E-2</c:v>
                </c:pt>
                <c:pt idx="79">
                  <c:v>3.9267538169843297E-2</c:v>
                </c:pt>
                <c:pt idx="80">
                  <c:v>3.9857964940292145E-2</c:v>
                </c:pt>
                <c:pt idx="81">
                  <c:v>4.042344410072185E-2</c:v>
                </c:pt>
                <c:pt idx="82">
                  <c:v>4.115524066127807E-2</c:v>
                </c:pt>
                <c:pt idx="83">
                  <c:v>4.1512823071549798E-2</c:v>
                </c:pt>
                <c:pt idx="84">
                  <c:v>4.2701992482453432E-2</c:v>
                </c:pt>
                <c:pt idx="85">
                  <c:v>4.3275787512889519E-2</c:v>
                </c:pt>
                <c:pt idx="86">
                  <c:v>4.3541895353091942E-2</c:v>
                </c:pt>
                <c:pt idx="87">
                  <c:v>4.4057479293483581E-2</c:v>
                </c:pt>
                <c:pt idx="88">
                  <c:v>4.4315271263679623E-2</c:v>
                </c:pt>
                <c:pt idx="89">
                  <c:v>4.4639590193926049E-2</c:v>
                </c:pt>
                <c:pt idx="90">
                  <c:v>4.5429597844526493E-2</c:v>
                </c:pt>
                <c:pt idx="91">
                  <c:v>4.6061603965006803E-2</c:v>
                </c:pt>
                <c:pt idx="92">
                  <c:v>4.6693610085487114E-2</c:v>
                </c:pt>
                <c:pt idx="93">
                  <c:v>4.7101087715796908E-2</c:v>
                </c:pt>
                <c:pt idx="94">
                  <c:v>4.7616671656188769E-2</c:v>
                </c:pt>
                <c:pt idx="95">
                  <c:v>4.7874463626384589E-2</c:v>
                </c:pt>
                <c:pt idx="96">
                  <c:v>4.2776835312510419E-2</c:v>
                </c:pt>
                <c:pt idx="97">
                  <c:v>4.3142733592788529E-2</c:v>
                </c:pt>
                <c:pt idx="98">
                  <c:v>4.3425473173003271E-2</c:v>
                </c:pt>
                <c:pt idx="99">
                  <c:v>4.3691581013205694E-2</c:v>
                </c:pt>
                <c:pt idx="100">
                  <c:v>4.4165585603565871E-2</c:v>
                </c:pt>
                <c:pt idx="101">
                  <c:v>4.4697801283970273E-2</c:v>
                </c:pt>
                <c:pt idx="102">
                  <c:v>4.5296543924425281E-2</c:v>
                </c:pt>
                <c:pt idx="103">
                  <c:v>4.5654126334697231E-2</c:v>
                </c:pt>
                <c:pt idx="104">
                  <c:v>4.6144762665069949E-2</c:v>
                </c:pt>
                <c:pt idx="105">
                  <c:v>4.6236237235139477E-2</c:v>
                </c:pt>
                <c:pt idx="106">
                  <c:v>4.6610451385423968E-2</c:v>
                </c:pt>
                <c:pt idx="107">
                  <c:v>4.7001297275720999E-2</c:v>
                </c:pt>
                <c:pt idx="108">
                  <c:v>4.3317366862921203E-2</c:v>
                </c:pt>
                <c:pt idx="109">
                  <c:v>4.3625054053155088E-2</c:v>
                </c:pt>
                <c:pt idx="110">
                  <c:v>4.3583474703123404E-2</c:v>
                </c:pt>
                <c:pt idx="111">
                  <c:v>4.3566842963110863E-2</c:v>
                </c:pt>
                <c:pt idx="112">
                  <c:v>4.3749792103249918E-2</c:v>
                </c:pt>
                <c:pt idx="113">
                  <c:v>4.3916109503376211E-2</c:v>
                </c:pt>
                <c:pt idx="114">
                  <c:v>4.4506536273825059E-2</c:v>
                </c:pt>
                <c:pt idx="115">
                  <c:v>4.4614642583907127E-2</c:v>
                </c:pt>
                <c:pt idx="116">
                  <c:v>4.4780959984033419E-2</c:v>
                </c:pt>
                <c:pt idx="117">
                  <c:v>4.4839171074077866E-2</c:v>
                </c:pt>
                <c:pt idx="118">
                  <c:v>4.4864118684096788E-2</c:v>
                </c:pt>
                <c:pt idx="119">
                  <c:v>4.4805907594052563E-2</c:v>
                </c:pt>
                <c:pt idx="120">
                  <c:v>4.0781026510993579E-2</c:v>
                </c:pt>
                <c:pt idx="121">
                  <c:v>4.0963975651132634E-2</c:v>
                </c:pt>
                <c:pt idx="122">
                  <c:v>4.1072081961214701E-2</c:v>
                </c:pt>
                <c:pt idx="123">
                  <c:v>4.1080397831221083E-2</c:v>
                </c:pt>
                <c:pt idx="124">
                  <c:v>4.155440242158126E-2</c:v>
                </c:pt>
                <c:pt idx="125">
                  <c:v>4.1712403951701393E-2</c:v>
                </c:pt>
                <c:pt idx="126">
                  <c:v>4.2194724412067952E-2</c:v>
                </c:pt>
                <c:pt idx="127">
                  <c:v>4.228619898213748E-2</c:v>
                </c:pt>
                <c:pt idx="128">
                  <c:v>4.242756877224485E-2</c:v>
                </c:pt>
                <c:pt idx="129">
                  <c:v>4.2868309882579947E-2</c:v>
                </c:pt>
                <c:pt idx="130">
                  <c:v>4.2934836842630553E-2</c:v>
                </c:pt>
                <c:pt idx="131">
                  <c:v>4.2893257492598869E-2</c:v>
                </c:pt>
                <c:pt idx="132">
                  <c:v>3.6390247147656485E-2</c:v>
                </c:pt>
                <c:pt idx="133">
                  <c:v>3.6548248677776618E-2</c:v>
                </c:pt>
                <c:pt idx="134">
                  <c:v>3.6523301067757696E-2</c:v>
                </c:pt>
                <c:pt idx="135">
                  <c:v>3.6639723247846145E-2</c:v>
                </c:pt>
                <c:pt idx="136">
                  <c:v>3.7213518278282232E-2</c:v>
                </c:pt>
                <c:pt idx="137">
                  <c:v>3.7304992848351759E-2</c:v>
                </c:pt>
                <c:pt idx="138">
                  <c:v>3.7579416558560341E-2</c:v>
                </c:pt>
                <c:pt idx="139">
                  <c:v>3.7454678508465511E-2</c:v>
                </c:pt>
                <c:pt idx="140">
                  <c:v>3.7221834148288613E-2</c:v>
                </c:pt>
                <c:pt idx="141">
                  <c:v>3.7346572198383443E-2</c:v>
                </c:pt>
                <c:pt idx="142">
                  <c:v>3.717193892825077E-2</c:v>
                </c:pt>
                <c:pt idx="143">
                  <c:v>3.6905831088048346E-2</c:v>
                </c:pt>
                <c:pt idx="144">
                  <c:v>3.4128330505937443E-2</c:v>
                </c:pt>
                <c:pt idx="145">
                  <c:v>3.4003592455842835E-2</c:v>
                </c:pt>
                <c:pt idx="146">
                  <c:v>3.3853906795728861E-2</c:v>
                </c:pt>
                <c:pt idx="147">
                  <c:v>3.4136646375943824E-2</c:v>
                </c:pt>
                <c:pt idx="148">
                  <c:v>3.4186541595981668E-2</c:v>
                </c:pt>
                <c:pt idx="149">
                  <c:v>3.4120014635931284E-2</c:v>
                </c:pt>
                <c:pt idx="150">
                  <c:v>3.4261384426038655E-2</c:v>
                </c:pt>
                <c:pt idx="151">
                  <c:v>3.3729168745634253E-2</c:v>
                </c:pt>
                <c:pt idx="152">
                  <c:v>3.3321691115324459E-2</c:v>
                </c:pt>
                <c:pt idx="153">
                  <c:v>3.3413165685393986E-2</c:v>
                </c:pt>
                <c:pt idx="154">
                  <c:v>3.3230216545254931E-2</c:v>
                </c:pt>
                <c:pt idx="155">
                  <c:v>3.2989056315071652E-2</c:v>
                </c:pt>
                <c:pt idx="156">
                  <c:v>3.4136646375943824E-2</c:v>
                </c:pt>
                <c:pt idx="157">
                  <c:v>3.4111698765924903E-2</c:v>
                </c:pt>
                <c:pt idx="158">
                  <c:v>3.4020224195855375E-2</c:v>
                </c:pt>
                <c:pt idx="159">
                  <c:v>3.432791138608926E-2</c:v>
                </c:pt>
                <c:pt idx="160">
                  <c:v>3.4394438346139866E-2</c:v>
                </c:pt>
                <c:pt idx="161">
                  <c:v>3.4544124006253618E-2</c:v>
                </c:pt>
                <c:pt idx="162">
                  <c:v>3.4502544656221934E-2</c:v>
                </c:pt>
                <c:pt idx="163">
                  <c:v>3.456907161627254E-2</c:v>
                </c:pt>
                <c:pt idx="164">
                  <c:v>3.5034760336626336E-2</c:v>
                </c:pt>
                <c:pt idx="165">
                  <c:v>3.5001496856601033E-2</c:v>
                </c:pt>
                <c:pt idx="166">
                  <c:v>3.5109603166683323E-2</c:v>
                </c:pt>
                <c:pt idx="167">
                  <c:v>3.4810231846455819E-2</c:v>
                </c:pt>
                <c:pt idx="168">
                  <c:v>3.4934969896550649E-2</c:v>
                </c:pt>
                <c:pt idx="169">
                  <c:v>3.48185477164622E-2</c:v>
                </c:pt>
                <c:pt idx="170">
                  <c:v>3.4577387486278921E-2</c:v>
                </c:pt>
                <c:pt idx="171">
                  <c:v>3.4934969896550649E-2</c:v>
                </c:pt>
                <c:pt idx="172">
                  <c:v>3.4843495326481122E-2</c:v>
                </c:pt>
                <c:pt idx="173">
                  <c:v>3.5142866646708626E-2</c:v>
                </c:pt>
                <c:pt idx="174">
                  <c:v>3.5325815786847681E-2</c:v>
                </c:pt>
                <c:pt idx="175">
                  <c:v>3.5733293417157252E-2</c:v>
                </c:pt>
                <c:pt idx="176">
                  <c:v>3.6049296477397519E-2</c:v>
                </c:pt>
                <c:pt idx="177">
                  <c:v>3.6215613877523811E-2</c:v>
                </c:pt>
                <c:pt idx="178">
                  <c:v>3.6257193227555495E-2</c:v>
                </c:pt>
                <c:pt idx="179">
                  <c:v>3.6132455177460665E-2</c:v>
                </c:pt>
                <c:pt idx="180">
                  <c:v>3.9267538169843297E-2</c:v>
                </c:pt>
                <c:pt idx="181">
                  <c:v>3.9142800119748467E-2</c:v>
                </c:pt>
                <c:pt idx="182">
                  <c:v>3.905964141968532E-2</c:v>
                </c:pt>
                <c:pt idx="183">
                  <c:v>3.9234274689817994E-2</c:v>
                </c:pt>
                <c:pt idx="184">
                  <c:v>3.9608488840102485E-2</c:v>
                </c:pt>
                <c:pt idx="185">
                  <c:v>4.0190599740544952E-2</c:v>
                </c:pt>
                <c:pt idx="186">
                  <c:v>4.0706183680936592E-2</c:v>
                </c:pt>
                <c:pt idx="187">
                  <c:v>4.1230083491334835E-2</c:v>
                </c:pt>
                <c:pt idx="188">
                  <c:v>4.1462927851511733E-2</c:v>
                </c:pt>
                <c:pt idx="189">
                  <c:v>4.1487875461530876E-2</c:v>
                </c:pt>
                <c:pt idx="190">
                  <c:v>4.1629245251638247E-2</c:v>
                </c:pt>
                <c:pt idx="191">
                  <c:v>4.1629245251638247E-2</c:v>
                </c:pt>
                <c:pt idx="192">
                  <c:v>4.3941057113395132E-2</c:v>
                </c:pt>
                <c:pt idx="193">
                  <c:v>4.4223796693610096E-2</c:v>
                </c:pt>
                <c:pt idx="194">
                  <c:v>4.4589694973888205E-2</c:v>
                </c:pt>
                <c:pt idx="195">
                  <c:v>4.4764328244020879E-2</c:v>
                </c:pt>
                <c:pt idx="196">
                  <c:v>4.5088647174267305E-2</c:v>
                </c:pt>
                <c:pt idx="197">
                  <c:v>4.5437913714532874E-2</c:v>
                </c:pt>
                <c:pt idx="198">
                  <c:v>4.5895286564880511E-2</c:v>
                </c:pt>
                <c:pt idx="199">
                  <c:v>4.6568872035392284E-2</c:v>
                </c:pt>
                <c:pt idx="200">
                  <c:v>4.6934770315670393E-2</c:v>
                </c:pt>
                <c:pt idx="201">
                  <c:v>4.7200878155872594E-2</c:v>
                </c:pt>
                <c:pt idx="202">
                  <c:v>4.7508565346106479E-2</c:v>
                </c:pt>
                <c:pt idx="203">
                  <c:v>4.7550144696138164E-2</c:v>
                </c:pt>
                <c:pt idx="204">
                  <c:v>4.403253168346466E-2</c:v>
                </c:pt>
                <c:pt idx="205">
                  <c:v>4.4198849083591174E-2</c:v>
                </c:pt>
                <c:pt idx="206">
                  <c:v>4.4240428433622636E-2</c:v>
                </c:pt>
                <c:pt idx="207">
                  <c:v>4.415726973355949E-2</c:v>
                </c:pt>
                <c:pt idx="208">
                  <c:v>4.4489904533812297E-2</c:v>
                </c:pt>
                <c:pt idx="209">
                  <c:v>4.503043608422308E-2</c:v>
                </c:pt>
                <c:pt idx="210">
                  <c:v>4.5570967634633863E-2</c:v>
                </c:pt>
                <c:pt idx="211">
                  <c:v>4.590360243488667E-2</c:v>
                </c:pt>
                <c:pt idx="212">
                  <c:v>4.6169710275088871E-2</c:v>
                </c:pt>
                <c:pt idx="213">
                  <c:v>4.6319395935202845E-2</c:v>
                </c:pt>
                <c:pt idx="214">
                  <c:v>4.6543924425373362E-2</c:v>
                </c:pt>
                <c:pt idx="215">
                  <c:v>4.6693610085487114E-2</c:v>
                </c:pt>
                <c:pt idx="216">
                  <c:v>4.9778797857831902E-2</c:v>
                </c:pt>
                <c:pt idx="217">
                  <c:v>4.9803745467850824E-2</c:v>
                </c:pt>
                <c:pt idx="218">
                  <c:v>5.0144696138110012E-2</c:v>
                </c:pt>
                <c:pt idx="219">
                  <c:v>5.025280244819208E-2</c:v>
                </c:pt>
                <c:pt idx="220">
                  <c:v>5.0469015068356438E-2</c:v>
                </c:pt>
                <c:pt idx="221">
                  <c:v>5.0602068988457649E-2</c:v>
                </c:pt>
                <c:pt idx="222">
                  <c:v>5.1026178358779983E-2</c:v>
                </c:pt>
                <c:pt idx="223">
                  <c:v>5.1317233809001106E-2</c:v>
                </c:pt>
                <c:pt idx="224">
                  <c:v>5.1807870139374046E-2</c:v>
                </c:pt>
                <c:pt idx="225">
                  <c:v>5.2298506469746764E-2</c:v>
                </c:pt>
                <c:pt idx="226">
                  <c:v>5.2523034959917503E-2</c:v>
                </c:pt>
                <c:pt idx="227">
                  <c:v>5.24897714798922E-2</c:v>
                </c:pt>
                <c:pt idx="228">
                  <c:v>4.9163423477364132E-2</c:v>
                </c:pt>
                <c:pt idx="229">
                  <c:v>4.950437414762332E-2</c:v>
                </c:pt>
                <c:pt idx="230">
                  <c:v>4.9778797857831902E-2</c:v>
                </c:pt>
                <c:pt idx="231">
                  <c:v>5.0003326348002419E-2</c:v>
                </c:pt>
                <c:pt idx="232">
                  <c:v>5.0227854838173158E-2</c:v>
                </c:pt>
                <c:pt idx="233">
                  <c:v>5.0261118318198461E-2</c:v>
                </c:pt>
                <c:pt idx="234">
                  <c:v>5.0194591358147855E-2</c:v>
                </c:pt>
                <c:pt idx="235">
                  <c:v>4.9936799387952036E-2</c:v>
                </c:pt>
                <c:pt idx="236">
                  <c:v>5.0103116788078328E-2</c:v>
                </c:pt>
                <c:pt idx="237">
                  <c:v>5.0477330938362819E-2</c:v>
                </c:pt>
                <c:pt idx="238">
                  <c:v>5.0926387918704075E-2</c:v>
                </c:pt>
                <c:pt idx="239">
                  <c:v>5.1084389448824208E-2</c:v>
                </c:pt>
                <c:pt idx="240">
                  <c:v>4.72674051159232E-2</c:v>
                </c:pt>
                <c:pt idx="241">
                  <c:v>4.7383827296011649E-2</c:v>
                </c:pt>
                <c:pt idx="242">
                  <c:v>4.7466985996075017E-2</c:v>
                </c:pt>
                <c:pt idx="243">
                  <c:v>4.763330339620131E-2</c:v>
                </c:pt>
                <c:pt idx="244">
                  <c:v>4.8107307986561487E-2</c:v>
                </c:pt>
                <c:pt idx="245">
                  <c:v>4.8306888866713305E-2</c:v>
                </c:pt>
                <c:pt idx="246">
                  <c:v>4.8414995176795372E-2</c:v>
                </c:pt>
                <c:pt idx="247">
                  <c:v>4.8489838006852359E-2</c:v>
                </c:pt>
                <c:pt idx="248">
                  <c:v>4.8373415826763688E-2</c:v>
                </c:pt>
                <c:pt idx="249">
                  <c:v>4.8514785616871281E-2</c:v>
                </c:pt>
                <c:pt idx="250">
                  <c:v>4.8872368027143009E-2</c:v>
                </c:pt>
                <c:pt idx="251">
                  <c:v>4.9304793267471725E-2</c:v>
                </c:pt>
                <c:pt idx="252">
                  <c:v>4.8298572996706923E-2</c:v>
                </c:pt>
                <c:pt idx="253">
                  <c:v>4.8198782556631015E-2</c:v>
                </c:pt>
                <c:pt idx="254">
                  <c:v>4.8315204736719464E-2</c:v>
                </c:pt>
                <c:pt idx="255">
                  <c:v>4.8439942786814294E-2</c:v>
                </c:pt>
                <c:pt idx="256">
                  <c:v>4.8531417356883821E-2</c:v>
                </c:pt>
                <c:pt idx="257">
                  <c:v>4.8639523666966111E-2</c:v>
                </c:pt>
                <c:pt idx="258">
                  <c:v>4.8839104547117707E-2</c:v>
                </c:pt>
                <c:pt idx="259">
                  <c:v>4.8556364966902743E-2</c:v>
                </c:pt>
                <c:pt idx="260">
                  <c:v>4.875594584705456E-2</c:v>
                </c:pt>
                <c:pt idx="261">
                  <c:v>4.9105212387319908E-2</c:v>
                </c:pt>
                <c:pt idx="262">
                  <c:v>4.9171739347370513E-2</c:v>
                </c:pt>
                <c:pt idx="263">
                  <c:v>4.950437414762332E-2</c:v>
                </c:pt>
                <c:pt idx="264">
                  <c:v>5.7479293483684302E-2</c:v>
                </c:pt>
                <c:pt idx="265">
                  <c:v>5.7612347403785291E-2</c:v>
                </c:pt>
                <c:pt idx="266">
                  <c:v>5.734623956358309E-2</c:v>
                </c:pt>
                <c:pt idx="267">
                  <c:v>5.7163290423444035E-2</c:v>
                </c:pt>
                <c:pt idx="268">
                  <c:v>5.7071815853374508E-2</c:v>
                </c:pt>
                <c:pt idx="269">
                  <c:v>5.7121711073412573E-2</c:v>
                </c:pt>
                <c:pt idx="270">
                  <c:v>5.7354555433589471E-2</c:v>
                </c:pt>
                <c:pt idx="271">
                  <c:v>5.7263080863519944E-2</c:v>
                </c:pt>
                <c:pt idx="272">
                  <c:v>5.7487609353690683E-2</c:v>
                </c:pt>
                <c:pt idx="273">
                  <c:v>5.7753717193892884E-2</c:v>
                </c:pt>
                <c:pt idx="274">
                  <c:v>5.782024415394349E-2</c:v>
                </c:pt>
                <c:pt idx="275">
                  <c:v>5.8028140904101466E-2</c:v>
                </c:pt>
                <c:pt idx="276">
                  <c:v>6.1013538236370346E-2</c:v>
                </c:pt>
                <c:pt idx="277">
                  <c:v>6.2119548947210834E-2</c:v>
                </c:pt>
                <c:pt idx="278">
                  <c:v>6.2518710707514247E-2</c:v>
                </c:pt>
                <c:pt idx="279">
                  <c:v>6.2951135947842962E-2</c:v>
                </c:pt>
                <c:pt idx="280">
                  <c:v>6.3150716827994557E-2</c:v>
                </c:pt>
                <c:pt idx="281">
                  <c:v>6.3109137477962873E-2</c:v>
                </c:pt>
                <c:pt idx="282">
                  <c:v>6.4007251438645607E-2</c:v>
                </c:pt>
                <c:pt idx="283">
                  <c:v>6.4689152779163761E-2</c:v>
                </c:pt>
                <c:pt idx="284">
                  <c:v>6.5204736719555623E-2</c:v>
                </c:pt>
              </c:numCache>
            </c:numRef>
          </c:val>
          <c:smooth val="0"/>
          <c:extLst>
            <c:ext xmlns:c16="http://schemas.microsoft.com/office/drawing/2014/chart" uri="{C3380CC4-5D6E-409C-BE32-E72D297353CC}">
              <c16:uniqueId val="{00000000-5CD6-4856-B8FC-24849B63FD0D}"/>
            </c:ext>
          </c:extLst>
        </c:ser>
        <c:ser>
          <c:idx val="1"/>
          <c:order val="1"/>
          <c:tx>
            <c:v>55 Plus</c:v>
          </c:tx>
          <c:spPr>
            <a:ln w="28575" cap="rnd">
              <a:solidFill>
                <a:srgbClr val="36166D"/>
              </a:solidFill>
              <a:round/>
            </a:ln>
            <a:effectLst/>
          </c:spPr>
          <c:marker>
            <c:symbol val="none"/>
          </c:marker>
          <c:cat>
            <c:numRef>
              <c:f>'[Figure 1_Aging Population.xlsx]Data'!$E$3:$E$287</c:f>
              <c:numCache>
                <c:formatCode>yyyy</c:formatCode>
                <c:ptCount val="285"/>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numCache>
            </c:numRef>
          </c:cat>
          <c:val>
            <c:numRef>
              <c:f>'[Figure 1_Aging Population.xlsx]Data'!$G$3:$G$287</c:f>
              <c:numCache>
                <c:formatCode>0.0%</c:formatCode>
                <c:ptCount val="285"/>
                <c:pt idx="0">
                  <c:v>0</c:v>
                </c:pt>
                <c:pt idx="1">
                  <c:v>1.6097706076882989E-3</c:v>
                </c:pt>
                <c:pt idx="2">
                  <c:v>3.394516281429949E-3</c:v>
                </c:pt>
                <c:pt idx="3">
                  <c:v>7.3664502808350463E-3</c:v>
                </c:pt>
                <c:pt idx="4">
                  <c:v>7.6464103865199196E-3</c:v>
                </c:pt>
                <c:pt idx="5">
                  <c:v>1.009606131126306E-2</c:v>
                </c:pt>
                <c:pt idx="6">
                  <c:v>1.0428513936763917E-2</c:v>
                </c:pt>
                <c:pt idx="7">
                  <c:v>1.249321971619044E-2</c:v>
                </c:pt>
                <c:pt idx="8">
                  <c:v>1.5030358173960146E-2</c:v>
                </c:pt>
                <c:pt idx="9">
                  <c:v>1.5380308306066404E-2</c:v>
                </c:pt>
                <c:pt idx="10">
                  <c:v>1.4960368147538983E-2</c:v>
                </c:pt>
                <c:pt idx="11">
                  <c:v>1.6202691116515844E-2</c:v>
                </c:pt>
                <c:pt idx="12">
                  <c:v>1.60977060768841E-2</c:v>
                </c:pt>
                <c:pt idx="13">
                  <c:v>1.831988941575835E-2</c:v>
                </c:pt>
                <c:pt idx="14">
                  <c:v>1.9037287186575824E-2</c:v>
                </c:pt>
                <c:pt idx="15">
                  <c:v>1.9772182463998922E-2</c:v>
                </c:pt>
                <c:pt idx="16">
                  <c:v>2.3709121450193438E-2</c:v>
                </c:pt>
                <c:pt idx="17">
                  <c:v>2.5948802295672868E-2</c:v>
                </c:pt>
                <c:pt idx="18">
                  <c:v>2.7418592850518841E-2</c:v>
                </c:pt>
                <c:pt idx="19">
                  <c:v>2.9273328550681432E-2</c:v>
                </c:pt>
                <c:pt idx="20">
                  <c:v>3.1740476982029975E-2</c:v>
                </c:pt>
                <c:pt idx="21">
                  <c:v>3.5082500743643941E-2</c:v>
                </c:pt>
                <c:pt idx="22">
                  <c:v>3.6779758884359026E-2</c:v>
                </c:pt>
                <c:pt idx="23">
                  <c:v>3.8442022011863308E-2</c:v>
                </c:pt>
                <c:pt idx="24">
                  <c:v>3.9736837500656152E-2</c:v>
                </c:pt>
                <c:pt idx="25">
                  <c:v>4.1591573200818965E-2</c:v>
                </c:pt>
                <c:pt idx="26">
                  <c:v>4.3743766513271831E-2</c:v>
                </c:pt>
                <c:pt idx="27">
                  <c:v>4.6665850116358376E-2</c:v>
                </c:pt>
                <c:pt idx="28">
                  <c:v>4.8835540935416644E-2</c:v>
                </c:pt>
                <c:pt idx="29">
                  <c:v>5.1635141992266043E-2</c:v>
                </c:pt>
                <c:pt idx="30">
                  <c:v>5.3437385172612872E-2</c:v>
                </c:pt>
                <c:pt idx="31">
                  <c:v>5.5502090952039396E-2</c:v>
                </c:pt>
                <c:pt idx="32">
                  <c:v>5.7496806705044534E-2</c:v>
                </c:pt>
                <c:pt idx="33">
                  <c:v>6.0943815506290244E-2</c:v>
                </c:pt>
                <c:pt idx="34">
                  <c:v>6.3708421549929062E-2</c:v>
                </c:pt>
                <c:pt idx="35">
                  <c:v>6.6648002659621008E-2</c:v>
                </c:pt>
                <c:pt idx="36">
                  <c:v>7.212472222708266E-2</c:v>
                </c:pt>
                <c:pt idx="37">
                  <c:v>7.3769487847981763E-2</c:v>
                </c:pt>
                <c:pt idx="38">
                  <c:v>7.6026666200066595E-2</c:v>
                </c:pt>
                <c:pt idx="39">
                  <c:v>7.7863904393624006E-2</c:v>
                </c:pt>
                <c:pt idx="40">
                  <c:v>8.0471032877814874E-2</c:v>
                </c:pt>
                <c:pt idx="41">
                  <c:v>8.3148151388427127E-2</c:v>
                </c:pt>
                <c:pt idx="42">
                  <c:v>8.5352837220695976E-2</c:v>
                </c:pt>
                <c:pt idx="43">
                  <c:v>8.8169935784150777E-2</c:v>
                </c:pt>
                <c:pt idx="44">
                  <c:v>9.0637084215499319E-2</c:v>
                </c:pt>
                <c:pt idx="45">
                  <c:v>9.3576665325191266E-2</c:v>
                </c:pt>
                <c:pt idx="46">
                  <c:v>9.5658868611222969E-2</c:v>
                </c:pt>
                <c:pt idx="47">
                  <c:v>9.7426116778358995E-2</c:v>
                </c:pt>
                <c:pt idx="48">
                  <c:v>9.8528459694493531E-2</c:v>
                </c:pt>
                <c:pt idx="49">
                  <c:v>0.10048818043428809</c:v>
                </c:pt>
                <c:pt idx="50">
                  <c:v>0.10237791114766148</c:v>
                </c:pt>
                <c:pt idx="51">
                  <c:v>0.10451260695350917</c:v>
                </c:pt>
                <c:pt idx="52">
                  <c:v>0.10729471050375317</c:v>
                </c:pt>
                <c:pt idx="53">
                  <c:v>0.10974436142849653</c:v>
                </c:pt>
                <c:pt idx="54">
                  <c:v>0.11249146996552994</c:v>
                </c:pt>
                <c:pt idx="55">
                  <c:v>0.11523857850256336</c:v>
                </c:pt>
                <c:pt idx="56">
                  <c:v>0.11812566709243932</c:v>
                </c:pt>
                <c:pt idx="57">
                  <c:v>0.12125772077478958</c:v>
                </c:pt>
                <c:pt idx="58">
                  <c:v>0.12333992406082128</c:v>
                </c:pt>
                <c:pt idx="59">
                  <c:v>0.12545712236006379</c:v>
                </c:pt>
                <c:pt idx="60">
                  <c:v>0.12872915609525637</c:v>
                </c:pt>
                <c:pt idx="61">
                  <c:v>0.13121380203321031</c:v>
                </c:pt>
                <c:pt idx="62">
                  <c:v>0.1333310003324526</c:v>
                </c:pt>
                <c:pt idx="63">
                  <c:v>0.13555318367132685</c:v>
                </c:pt>
                <c:pt idx="64">
                  <c:v>0.13779286451680628</c:v>
                </c:pt>
                <c:pt idx="65">
                  <c:v>0.13971759024339026</c:v>
                </c:pt>
                <c:pt idx="66">
                  <c:v>0.1422022361813442</c:v>
                </c:pt>
                <c:pt idx="67">
                  <c:v>0.14510682227782534</c:v>
                </c:pt>
                <c:pt idx="68">
                  <c:v>0.14741649314972616</c:v>
                </c:pt>
                <c:pt idx="69">
                  <c:v>0.15004111914052243</c:v>
                </c:pt>
                <c:pt idx="70">
                  <c:v>0.1519833423737118</c:v>
                </c:pt>
                <c:pt idx="71">
                  <c:v>0.15394306311350636</c:v>
                </c:pt>
                <c:pt idx="72">
                  <c:v>0.15856240485730777</c:v>
                </c:pt>
                <c:pt idx="73">
                  <c:v>0.16069710066315546</c:v>
                </c:pt>
                <c:pt idx="74">
                  <c:v>0.16344420920018887</c:v>
                </c:pt>
                <c:pt idx="75">
                  <c:v>0.16592885513814282</c:v>
                </c:pt>
                <c:pt idx="76">
                  <c:v>0.16839600356949136</c:v>
                </c:pt>
                <c:pt idx="77">
                  <c:v>0.17098563454707705</c:v>
                </c:pt>
                <c:pt idx="78">
                  <c:v>0.17308533533971415</c:v>
                </c:pt>
                <c:pt idx="79">
                  <c:v>0.17558747878427328</c:v>
                </c:pt>
                <c:pt idx="80">
                  <c:v>0.17840457734772786</c:v>
                </c:pt>
                <c:pt idx="81">
                  <c:v>0.1813441584574198</c:v>
                </c:pt>
                <c:pt idx="82">
                  <c:v>0.18332137670381976</c:v>
                </c:pt>
                <c:pt idx="83">
                  <c:v>0.18570103760214174</c:v>
                </c:pt>
                <c:pt idx="84">
                  <c:v>0.18949799653549371</c:v>
                </c:pt>
                <c:pt idx="85">
                  <c:v>0.19117775716960339</c:v>
                </c:pt>
                <c:pt idx="86">
                  <c:v>0.1937148956273731</c:v>
                </c:pt>
                <c:pt idx="87">
                  <c:v>0.19600706899266851</c:v>
                </c:pt>
                <c:pt idx="88">
                  <c:v>0.19892915259575505</c:v>
                </c:pt>
                <c:pt idx="89">
                  <c:v>0.20176374866581503</c:v>
                </c:pt>
                <c:pt idx="90">
                  <c:v>0.20382845444524156</c:v>
                </c:pt>
                <c:pt idx="91">
                  <c:v>0.20669804552851212</c:v>
                </c:pt>
                <c:pt idx="92">
                  <c:v>0.2095326415985721</c:v>
                </c:pt>
                <c:pt idx="93">
                  <c:v>0.21292715788000205</c:v>
                </c:pt>
                <c:pt idx="94">
                  <c:v>0.21541180381795599</c:v>
                </c:pt>
                <c:pt idx="95">
                  <c:v>0.21831638991443714</c:v>
                </c:pt>
                <c:pt idx="96">
                  <c:v>0.22269076656576448</c:v>
                </c:pt>
                <c:pt idx="97">
                  <c:v>0.22480796486500676</c:v>
                </c:pt>
                <c:pt idx="98">
                  <c:v>0.22701265069727561</c:v>
                </c:pt>
                <c:pt idx="99">
                  <c:v>0.22949729663522955</c:v>
                </c:pt>
                <c:pt idx="100">
                  <c:v>0.2317019824674984</c:v>
                </c:pt>
                <c:pt idx="101">
                  <c:v>0.23399415583279382</c:v>
                </c:pt>
                <c:pt idx="102">
                  <c:v>0.23635631922451061</c:v>
                </c:pt>
                <c:pt idx="103">
                  <c:v>0.23950587041346605</c:v>
                </c:pt>
                <c:pt idx="104">
                  <c:v>0.24253293905618456</c:v>
                </c:pt>
                <c:pt idx="105">
                  <c:v>0.24638239050935251</c:v>
                </c:pt>
                <c:pt idx="106">
                  <c:v>0.2489545239803328</c:v>
                </c:pt>
                <c:pt idx="107">
                  <c:v>0.25136917989186536</c:v>
                </c:pt>
                <c:pt idx="108">
                  <c:v>0.25607600916869355</c:v>
                </c:pt>
                <c:pt idx="109">
                  <c:v>0.25824569998775182</c:v>
                </c:pt>
                <c:pt idx="110">
                  <c:v>0.26109779356441698</c:v>
                </c:pt>
                <c:pt idx="111">
                  <c:v>0.26408986719392491</c:v>
                </c:pt>
                <c:pt idx="112">
                  <c:v>0.26662700565169462</c:v>
                </c:pt>
                <c:pt idx="113">
                  <c:v>0.26953159174817598</c:v>
                </c:pt>
                <c:pt idx="114">
                  <c:v>0.27173627758044483</c:v>
                </c:pt>
                <c:pt idx="115">
                  <c:v>0.27513079386187478</c:v>
                </c:pt>
                <c:pt idx="116">
                  <c:v>0.27871778271596304</c:v>
                </c:pt>
                <c:pt idx="117">
                  <c:v>0.28239225910307786</c:v>
                </c:pt>
                <c:pt idx="118">
                  <c:v>0.28564679533166526</c:v>
                </c:pt>
                <c:pt idx="119">
                  <c:v>0.28890133156025266</c:v>
                </c:pt>
                <c:pt idx="120">
                  <c:v>0.29002117198299238</c:v>
                </c:pt>
                <c:pt idx="121">
                  <c:v>0.2925233154275515</c:v>
                </c:pt>
                <c:pt idx="122">
                  <c:v>0.29514794141834799</c:v>
                </c:pt>
                <c:pt idx="123">
                  <c:v>0.29807002502143454</c:v>
                </c:pt>
                <c:pt idx="124">
                  <c:v>0.30013473080086084</c:v>
                </c:pt>
                <c:pt idx="125">
                  <c:v>0.30317929695018453</c:v>
                </c:pt>
                <c:pt idx="126">
                  <c:v>0.30566394288813847</c:v>
                </c:pt>
                <c:pt idx="127">
                  <c:v>0.30911095168938418</c:v>
                </c:pt>
                <c:pt idx="128">
                  <c:v>0.31264544802365668</c:v>
                </c:pt>
                <c:pt idx="129">
                  <c:v>0.31535756154747951</c:v>
                </c:pt>
                <c:pt idx="130">
                  <c:v>0.31845462021661919</c:v>
                </c:pt>
                <c:pt idx="131">
                  <c:v>0.32165666392539061</c:v>
                </c:pt>
                <c:pt idx="132">
                  <c:v>0.32769330370422223</c:v>
                </c:pt>
                <c:pt idx="133">
                  <c:v>0.32996797956291224</c:v>
                </c:pt>
                <c:pt idx="134">
                  <c:v>0.33266259558012989</c:v>
                </c:pt>
                <c:pt idx="135">
                  <c:v>0.33498976395863589</c:v>
                </c:pt>
                <c:pt idx="136">
                  <c:v>0.33672201711256156</c:v>
                </c:pt>
                <c:pt idx="137">
                  <c:v>0.33957411068922672</c:v>
                </c:pt>
                <c:pt idx="138">
                  <c:v>0.34211124914699664</c:v>
                </c:pt>
                <c:pt idx="139">
                  <c:v>0.34583821805392723</c:v>
                </c:pt>
                <c:pt idx="140">
                  <c:v>0.34977515704012174</c:v>
                </c:pt>
                <c:pt idx="141">
                  <c:v>0.3529247082290774</c:v>
                </c:pt>
                <c:pt idx="142">
                  <c:v>0.35628422949729655</c:v>
                </c:pt>
                <c:pt idx="143">
                  <c:v>0.3594337806862522</c:v>
                </c:pt>
                <c:pt idx="144">
                  <c:v>0.38547007051495163</c:v>
                </c:pt>
                <c:pt idx="145">
                  <c:v>0.38839215411803818</c:v>
                </c:pt>
                <c:pt idx="146">
                  <c:v>0.39140172525415129</c:v>
                </c:pt>
                <c:pt idx="147">
                  <c:v>0.39364140609963072</c:v>
                </c:pt>
                <c:pt idx="148">
                  <c:v>0.39663347972913865</c:v>
                </c:pt>
                <c:pt idx="149">
                  <c:v>0.39997550349075262</c:v>
                </c:pt>
                <c:pt idx="150">
                  <c:v>0.4030025721334709</c:v>
                </c:pt>
                <c:pt idx="151">
                  <c:v>0.40779688894332566</c:v>
                </c:pt>
                <c:pt idx="152">
                  <c:v>0.41227625063428452</c:v>
                </c:pt>
                <c:pt idx="153">
                  <c:v>0.41577575195534644</c:v>
                </c:pt>
                <c:pt idx="154">
                  <c:v>0.41945022834246126</c:v>
                </c:pt>
                <c:pt idx="155">
                  <c:v>0.42300222218333894</c:v>
                </c:pt>
                <c:pt idx="156">
                  <c:v>0.42508442546937064</c:v>
                </c:pt>
                <c:pt idx="157">
                  <c:v>0.42804150408566777</c:v>
                </c:pt>
                <c:pt idx="158">
                  <c:v>0.4312085527812286</c:v>
                </c:pt>
                <c:pt idx="159">
                  <c:v>0.43369319871918255</c:v>
                </c:pt>
                <c:pt idx="160">
                  <c:v>0.43684274990813798</c:v>
                </c:pt>
                <c:pt idx="161">
                  <c:v>0.43981732603104051</c:v>
                </c:pt>
                <c:pt idx="162">
                  <c:v>0.44342181239173417</c:v>
                </c:pt>
                <c:pt idx="163">
                  <c:v>0.44720127381848096</c:v>
                </c:pt>
                <c:pt idx="164">
                  <c:v>0.45019334744798867</c:v>
                </c:pt>
                <c:pt idx="165">
                  <c:v>0.45432275900684149</c:v>
                </c:pt>
                <c:pt idx="166">
                  <c:v>0.45745481268919175</c:v>
                </c:pt>
                <c:pt idx="167">
                  <c:v>0.46133925915557028</c:v>
                </c:pt>
                <c:pt idx="168">
                  <c:v>0.46438382530489397</c:v>
                </c:pt>
                <c:pt idx="169">
                  <c:v>0.46769085405329736</c:v>
                </c:pt>
                <c:pt idx="170">
                  <c:v>0.47131283792059642</c:v>
                </c:pt>
                <c:pt idx="171">
                  <c:v>0.47377998635194474</c:v>
                </c:pt>
                <c:pt idx="172">
                  <c:v>0.47733198019282241</c:v>
                </c:pt>
                <c:pt idx="173">
                  <c:v>0.4802015712760932</c:v>
                </c:pt>
                <c:pt idx="174">
                  <c:v>0.48357859005091774</c:v>
                </c:pt>
                <c:pt idx="175">
                  <c:v>0.48683312627950515</c:v>
                </c:pt>
                <c:pt idx="176">
                  <c:v>0.49045511014680399</c:v>
                </c:pt>
                <c:pt idx="177">
                  <c:v>0.49426956658676136</c:v>
                </c:pt>
                <c:pt idx="178">
                  <c:v>0.49785655544084961</c:v>
                </c:pt>
                <c:pt idx="179">
                  <c:v>0.50170600689401756</c:v>
                </c:pt>
                <c:pt idx="180">
                  <c:v>0.50510052317544751</c:v>
                </c:pt>
                <c:pt idx="181">
                  <c:v>0.50889748210879948</c:v>
                </c:pt>
                <c:pt idx="182">
                  <c:v>0.51271193854875685</c:v>
                </c:pt>
                <c:pt idx="183">
                  <c:v>0.51601896729716024</c:v>
                </c:pt>
                <c:pt idx="184">
                  <c:v>0.51895854840685196</c:v>
                </c:pt>
                <c:pt idx="185">
                  <c:v>0.52175814946370136</c:v>
                </c:pt>
                <c:pt idx="186">
                  <c:v>0.52475022309320929</c:v>
                </c:pt>
                <c:pt idx="187">
                  <c:v>0.52805725184161267</c:v>
                </c:pt>
                <c:pt idx="188">
                  <c:v>0.53211667337404411</c:v>
                </c:pt>
                <c:pt idx="189">
                  <c:v>0.53643855750555547</c:v>
                </c:pt>
                <c:pt idx="190">
                  <c:v>0.54014802890588087</c:v>
                </c:pt>
                <c:pt idx="191">
                  <c:v>0.54392749033262766</c:v>
                </c:pt>
                <c:pt idx="192">
                  <c:v>0.54618466868471249</c:v>
                </c:pt>
                <c:pt idx="193">
                  <c:v>0.54886178719532475</c:v>
                </c:pt>
                <c:pt idx="194">
                  <c:v>0.5515214081993316</c:v>
                </c:pt>
                <c:pt idx="195">
                  <c:v>0.55472345190810302</c:v>
                </c:pt>
                <c:pt idx="196">
                  <c:v>0.55783800808384809</c:v>
                </c:pt>
                <c:pt idx="197">
                  <c:v>0.56118003184546206</c:v>
                </c:pt>
                <c:pt idx="198">
                  <c:v>0.56425959300799633</c:v>
                </c:pt>
                <c:pt idx="199">
                  <c:v>0.56742664170355717</c:v>
                </c:pt>
                <c:pt idx="200">
                  <c:v>0.57125859565011994</c:v>
                </c:pt>
                <c:pt idx="201">
                  <c:v>0.57523052964952504</c:v>
                </c:pt>
                <c:pt idx="202">
                  <c:v>0.5785550559045336</c:v>
                </c:pt>
                <c:pt idx="203">
                  <c:v>0.58219453727843784</c:v>
                </c:pt>
                <c:pt idx="204">
                  <c:v>0.57977988136690528</c:v>
                </c:pt>
                <c:pt idx="205">
                  <c:v>0.58259697993035986</c:v>
                </c:pt>
                <c:pt idx="206">
                  <c:v>0.5857640286259207</c:v>
                </c:pt>
                <c:pt idx="207">
                  <c:v>0.58928102745358779</c:v>
                </c:pt>
                <c:pt idx="208">
                  <c:v>0.59199314097741063</c:v>
                </c:pt>
                <c:pt idx="209">
                  <c:v>0.59444279190215399</c:v>
                </c:pt>
                <c:pt idx="210">
                  <c:v>0.59694493534671311</c:v>
                </c:pt>
                <c:pt idx="211">
                  <c:v>0.60026946160172168</c:v>
                </c:pt>
                <c:pt idx="212">
                  <c:v>0.60373396790957279</c:v>
                </c:pt>
                <c:pt idx="213">
                  <c:v>0.60740844429668783</c:v>
                </c:pt>
                <c:pt idx="214">
                  <c:v>0.6104705079526167</c:v>
                </c:pt>
                <c:pt idx="215">
                  <c:v>0.61334009903588749</c:v>
                </c:pt>
                <c:pt idx="216">
                  <c:v>0.61811691833913662</c:v>
                </c:pt>
                <c:pt idx="217">
                  <c:v>0.62091651939598602</c:v>
                </c:pt>
                <c:pt idx="218">
                  <c:v>0.62322619026788684</c:v>
                </c:pt>
                <c:pt idx="219">
                  <c:v>0.62618326888418396</c:v>
                </c:pt>
                <c:pt idx="220">
                  <c:v>0.62917534251369189</c:v>
                </c:pt>
                <c:pt idx="221">
                  <c:v>0.63244737624888447</c:v>
                </c:pt>
                <c:pt idx="222">
                  <c:v>0.63528197231894445</c:v>
                </c:pt>
                <c:pt idx="223">
                  <c:v>0.63878147364000637</c:v>
                </c:pt>
                <c:pt idx="224">
                  <c:v>0.64186103480254064</c:v>
                </c:pt>
                <c:pt idx="225">
                  <c:v>0.64495809347168032</c:v>
                </c:pt>
                <c:pt idx="226">
                  <c:v>0.64805515214081999</c:v>
                </c:pt>
                <c:pt idx="227">
                  <c:v>0.6515021609420657</c:v>
                </c:pt>
                <c:pt idx="228">
                  <c:v>0.64959493272208713</c:v>
                </c:pt>
                <c:pt idx="229">
                  <c:v>0.65176462354114539</c:v>
                </c:pt>
                <c:pt idx="230">
                  <c:v>0.65396930937341424</c:v>
                </c:pt>
                <c:pt idx="231">
                  <c:v>0.6564014627915522</c:v>
                </c:pt>
                <c:pt idx="232">
                  <c:v>0.65911357631537504</c:v>
                </c:pt>
                <c:pt idx="233">
                  <c:v>0.66231562002414646</c:v>
                </c:pt>
                <c:pt idx="234">
                  <c:v>0.66590260887823494</c:v>
                </c:pt>
                <c:pt idx="235">
                  <c:v>0.67003202043708776</c:v>
                </c:pt>
                <c:pt idx="236">
                  <c:v>0.67325156165246458</c:v>
                </c:pt>
                <c:pt idx="237">
                  <c:v>0.67606866021591916</c:v>
                </c:pt>
                <c:pt idx="238">
                  <c:v>0.67832583856800399</c:v>
                </c:pt>
                <c:pt idx="239">
                  <c:v>0.68098545957201106</c:v>
                </c:pt>
                <c:pt idx="240">
                  <c:v>0.68056551941348364</c:v>
                </c:pt>
                <c:pt idx="241">
                  <c:v>0.68268271771272593</c:v>
                </c:pt>
                <c:pt idx="242">
                  <c:v>0.68492239855820536</c:v>
                </c:pt>
                <c:pt idx="243">
                  <c:v>0.68709208937726385</c:v>
                </c:pt>
                <c:pt idx="244">
                  <c:v>0.68889433255761046</c:v>
                </c:pt>
                <c:pt idx="245">
                  <c:v>0.6913789784955644</c:v>
                </c:pt>
                <c:pt idx="246">
                  <c:v>0.69423107207222978</c:v>
                </c:pt>
                <c:pt idx="247">
                  <c:v>0.69732813074136946</c:v>
                </c:pt>
                <c:pt idx="248">
                  <c:v>0.70084512956903633</c:v>
                </c:pt>
                <c:pt idx="249">
                  <c:v>0.70374971566551769</c:v>
                </c:pt>
                <c:pt idx="250">
                  <c:v>0.70577942643173341</c:v>
                </c:pt>
                <c:pt idx="251">
                  <c:v>0.70740669454602711</c:v>
                </c:pt>
                <c:pt idx="252">
                  <c:v>0.70504453115431054</c:v>
                </c:pt>
                <c:pt idx="253">
                  <c:v>0.70679428181484139</c:v>
                </c:pt>
                <c:pt idx="254">
                  <c:v>0.7083690574093191</c:v>
                </c:pt>
                <c:pt idx="255">
                  <c:v>0.71013630557645535</c:v>
                </c:pt>
                <c:pt idx="256">
                  <c:v>0.71207852880964473</c:v>
                </c:pt>
                <c:pt idx="257">
                  <c:v>0.71431820965512416</c:v>
                </c:pt>
                <c:pt idx="258">
                  <c:v>0.71640041294115586</c:v>
                </c:pt>
                <c:pt idx="259">
                  <c:v>0.71965494916974326</c:v>
                </c:pt>
                <c:pt idx="260">
                  <c:v>0.72208710258788122</c:v>
                </c:pt>
                <c:pt idx="261">
                  <c:v>0.7240118283144652</c:v>
                </c:pt>
                <c:pt idx="262">
                  <c:v>0.72623401165333945</c:v>
                </c:pt>
                <c:pt idx="263">
                  <c:v>0.7277212997147906</c:v>
                </c:pt>
                <c:pt idx="264">
                  <c:v>0.71753775087050098</c:v>
                </c:pt>
                <c:pt idx="265">
                  <c:v>0.71921751150461066</c:v>
                </c:pt>
                <c:pt idx="266">
                  <c:v>0.72173715245577497</c:v>
                </c:pt>
                <c:pt idx="267">
                  <c:v>0.7239943308078598</c:v>
                </c:pt>
                <c:pt idx="268">
                  <c:v>0.72605903658728632</c:v>
                </c:pt>
                <c:pt idx="269">
                  <c:v>0.72838620496579232</c:v>
                </c:pt>
                <c:pt idx="270">
                  <c:v>0.73064338331787715</c:v>
                </c:pt>
                <c:pt idx="271">
                  <c:v>0.73344298437472655</c:v>
                </c:pt>
                <c:pt idx="272">
                  <c:v>0.73557768018057423</c:v>
                </c:pt>
                <c:pt idx="273">
                  <c:v>0.7377473709996325</c:v>
                </c:pt>
                <c:pt idx="274">
                  <c:v>0.74024951444419163</c:v>
                </c:pt>
                <c:pt idx="275">
                  <c:v>0.74192927507830131</c:v>
                </c:pt>
                <c:pt idx="276">
                  <c:v>0.73423037217196541</c:v>
                </c:pt>
                <c:pt idx="277">
                  <c:v>0.73423037217196541</c:v>
                </c:pt>
                <c:pt idx="278">
                  <c:v>0.73585764028625911</c:v>
                </c:pt>
                <c:pt idx="279">
                  <c:v>0.73758989344018477</c:v>
                </c:pt>
                <c:pt idx="280">
                  <c:v>0.7401095343913493</c:v>
                </c:pt>
                <c:pt idx="281">
                  <c:v>0.74325908558030473</c:v>
                </c:pt>
                <c:pt idx="282">
                  <c:v>0.74469388112194013</c:v>
                </c:pt>
                <c:pt idx="283">
                  <c:v>0.74667109936834009</c:v>
                </c:pt>
                <c:pt idx="284">
                  <c:v>0.74905076026666206</c:v>
                </c:pt>
              </c:numCache>
            </c:numRef>
          </c:val>
          <c:smooth val="0"/>
          <c:extLst>
            <c:ext xmlns:c16="http://schemas.microsoft.com/office/drawing/2014/chart" uri="{C3380CC4-5D6E-409C-BE32-E72D297353CC}">
              <c16:uniqueId val="{00000001-5CD6-4856-B8FC-24849B63FD0D}"/>
            </c:ext>
          </c:extLst>
        </c:ser>
        <c:dLbls>
          <c:showLegendKey val="0"/>
          <c:showVal val="0"/>
          <c:showCatName val="0"/>
          <c:showSerName val="0"/>
          <c:showPercent val="0"/>
          <c:showBubbleSize val="0"/>
        </c:dLbls>
        <c:smooth val="0"/>
        <c:axId val="1569150784"/>
        <c:axId val="1594258912"/>
      </c:lineChart>
      <c:dateAx>
        <c:axId val="1569150784"/>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258912"/>
        <c:crosses val="autoZero"/>
        <c:auto val="1"/>
        <c:lblOffset val="100"/>
        <c:baseTimeUnit val="months"/>
        <c:majorUnit val="2"/>
        <c:majorTimeUnit val="years"/>
      </c:dateAx>
      <c:valAx>
        <c:axId val="15942589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9150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8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'[Figure 2_Total Manufacturing Construction Spending.xlsx]DATA'!$F$14</c:f>
          <c:strCache>
            <c:ptCount val="1"/>
          </c:strCache>
        </c:strRef>
      </c:tx>
      <c:overlay val="0"/>
      <c:spPr>
        <a:noFill/>
        <a:ln w="25400">
          <a:noFill/>
        </a:ln>
      </c:spPr>
      <c:txPr>
        <a:bodyPr/>
        <a:lstStyle/>
        <a:p>
          <a:pPr>
            <a:defRPr/>
          </a:pPr>
          <a:endParaRPr lang="en-US"/>
        </a:p>
      </c:txPr>
    </c:title>
    <c:autoTitleDeleted val="0"/>
    <c:plotArea>
      <c:layout>
        <c:manualLayout>
          <c:layoutTarget val="inner"/>
          <c:xMode val="edge"/>
          <c:yMode val="edge"/>
          <c:x val="4.3749999999999997E-2"/>
          <c:y val="9.1219054419821838E-2"/>
          <c:w val="0.93854166666666672"/>
          <c:h val="0.79756466578647622"/>
        </c:manualLayout>
      </c:layout>
      <c:lineChart>
        <c:grouping val="standard"/>
        <c:varyColors val="0"/>
        <c:ser>
          <c:idx val="0"/>
          <c:order val="0"/>
          <c:tx>
            <c:strRef>
              <c:f>'[Figure 2_Total Manufacturing Construction Spending.xlsx]DATA'!$D$16</c:f>
              <c:strCache>
                <c:ptCount val="1"/>
                <c:pt idx="0">
                  <c:v>Total Private Construction Put in Place, Manufacturing, SA, Mil USD - United States</c:v>
                </c:pt>
              </c:strCache>
            </c:strRef>
          </c:tx>
          <c:spPr>
            <a:ln w="25400">
              <a:solidFill>
                <a:srgbClr val="36166D"/>
              </a:solidFill>
              <a:prstDash val="solid"/>
            </a:ln>
          </c:spPr>
          <c:marker>
            <c:symbol val="none"/>
          </c:marker>
          <c:cat>
            <c:strRef>
              <c:f>'[Figure 2_Total Manufacturing Construction Spending.xlsx]DATA'!$C$17:$C$304</c:f>
              <c:strCache>
                <c:ptCount val="283"/>
                <c:pt idx="6">
                  <c:v>2000</c:v>
                </c:pt>
                <c:pt idx="18">
                  <c:v>2001</c:v>
                </c:pt>
                <c:pt idx="30">
                  <c:v>2002</c:v>
                </c:pt>
                <c:pt idx="42">
                  <c:v>2003</c:v>
                </c:pt>
                <c:pt idx="54">
                  <c:v>2004</c:v>
                </c:pt>
                <c:pt idx="66">
                  <c:v>2005</c:v>
                </c:pt>
                <c:pt idx="78">
                  <c:v>2006</c:v>
                </c:pt>
                <c:pt idx="90">
                  <c:v>2007</c:v>
                </c:pt>
                <c:pt idx="102">
                  <c:v>2008</c:v>
                </c:pt>
                <c:pt idx="114">
                  <c:v>2009</c:v>
                </c:pt>
                <c:pt idx="126">
                  <c:v>2010</c:v>
                </c:pt>
                <c:pt idx="138">
                  <c:v>2011</c:v>
                </c:pt>
                <c:pt idx="150">
                  <c:v>2012</c:v>
                </c:pt>
                <c:pt idx="162">
                  <c:v>2013</c:v>
                </c:pt>
                <c:pt idx="174">
                  <c:v>2014</c:v>
                </c:pt>
                <c:pt idx="186">
                  <c:v>2015</c:v>
                </c:pt>
                <c:pt idx="198">
                  <c:v>2016</c:v>
                </c:pt>
                <c:pt idx="210">
                  <c:v>2017</c:v>
                </c:pt>
                <c:pt idx="222">
                  <c:v>2018</c:v>
                </c:pt>
                <c:pt idx="234">
                  <c:v>2019</c:v>
                </c:pt>
                <c:pt idx="246">
                  <c:v>2020</c:v>
                </c:pt>
                <c:pt idx="258">
                  <c:v>2021</c:v>
                </c:pt>
                <c:pt idx="270">
                  <c:v>2022</c:v>
                </c:pt>
                <c:pt idx="282">
                  <c:v>2023</c:v>
                </c:pt>
              </c:strCache>
            </c:strRef>
          </c:cat>
          <c:val>
            <c:numRef>
              <c:f>'[Figure 2_Total Manufacturing Construction Spending.xlsx]DATA'!$D$17:$D$304</c:f>
              <c:numCache>
                <c:formatCode>#,##0.00</c:formatCode>
                <c:ptCount val="288"/>
                <c:pt idx="0">
                  <c:v>32449</c:v>
                </c:pt>
                <c:pt idx="1">
                  <c:v>35742</c:v>
                </c:pt>
                <c:pt idx="2">
                  <c:v>36433</c:v>
                </c:pt>
                <c:pt idx="3">
                  <c:v>36553</c:v>
                </c:pt>
                <c:pt idx="4">
                  <c:v>39979</c:v>
                </c:pt>
                <c:pt idx="5">
                  <c:v>38449</c:v>
                </c:pt>
                <c:pt idx="6">
                  <c:v>37295</c:v>
                </c:pt>
                <c:pt idx="7">
                  <c:v>38617</c:v>
                </c:pt>
                <c:pt idx="8">
                  <c:v>38456</c:v>
                </c:pt>
                <c:pt idx="9">
                  <c:v>39157</c:v>
                </c:pt>
                <c:pt idx="10">
                  <c:v>39100</c:v>
                </c:pt>
                <c:pt idx="11">
                  <c:v>38470</c:v>
                </c:pt>
                <c:pt idx="12">
                  <c:v>43224</c:v>
                </c:pt>
                <c:pt idx="13">
                  <c:v>40064</c:v>
                </c:pt>
                <c:pt idx="14">
                  <c:v>42465</c:v>
                </c:pt>
                <c:pt idx="15">
                  <c:v>40776</c:v>
                </c:pt>
                <c:pt idx="16">
                  <c:v>38921</c:v>
                </c:pt>
                <c:pt idx="17">
                  <c:v>40082</c:v>
                </c:pt>
                <c:pt idx="18">
                  <c:v>39336</c:v>
                </c:pt>
                <c:pt idx="19">
                  <c:v>38439</c:v>
                </c:pt>
                <c:pt idx="20">
                  <c:v>38751</c:v>
                </c:pt>
                <c:pt idx="21">
                  <c:v>34000</c:v>
                </c:pt>
                <c:pt idx="22">
                  <c:v>29466</c:v>
                </c:pt>
                <c:pt idx="23">
                  <c:v>30083</c:v>
                </c:pt>
                <c:pt idx="24">
                  <c:v>28116</c:v>
                </c:pt>
                <c:pt idx="25">
                  <c:v>25816</c:v>
                </c:pt>
                <c:pt idx="26">
                  <c:v>24835</c:v>
                </c:pt>
                <c:pt idx="27">
                  <c:v>24301</c:v>
                </c:pt>
                <c:pt idx="28">
                  <c:v>23650</c:v>
                </c:pt>
                <c:pt idx="29">
                  <c:v>22981</c:v>
                </c:pt>
                <c:pt idx="30">
                  <c:v>21868</c:v>
                </c:pt>
                <c:pt idx="31">
                  <c:v>20733</c:v>
                </c:pt>
                <c:pt idx="32">
                  <c:v>20028</c:v>
                </c:pt>
                <c:pt idx="33">
                  <c:v>20691</c:v>
                </c:pt>
                <c:pt idx="34">
                  <c:v>20804</c:v>
                </c:pt>
                <c:pt idx="35">
                  <c:v>20214</c:v>
                </c:pt>
                <c:pt idx="36">
                  <c:v>19598</c:v>
                </c:pt>
                <c:pt idx="37">
                  <c:v>19754</c:v>
                </c:pt>
                <c:pt idx="38">
                  <c:v>20723</c:v>
                </c:pt>
                <c:pt idx="39">
                  <c:v>20541</c:v>
                </c:pt>
                <c:pt idx="40">
                  <c:v>22072</c:v>
                </c:pt>
                <c:pt idx="41">
                  <c:v>22403</c:v>
                </c:pt>
                <c:pt idx="42">
                  <c:v>21444</c:v>
                </c:pt>
                <c:pt idx="43">
                  <c:v>21517</c:v>
                </c:pt>
                <c:pt idx="44">
                  <c:v>22317</c:v>
                </c:pt>
                <c:pt idx="45">
                  <c:v>22797</c:v>
                </c:pt>
                <c:pt idx="46">
                  <c:v>21941</c:v>
                </c:pt>
                <c:pt idx="47">
                  <c:v>21392</c:v>
                </c:pt>
                <c:pt idx="48">
                  <c:v>21253</c:v>
                </c:pt>
                <c:pt idx="49">
                  <c:v>22116</c:v>
                </c:pt>
                <c:pt idx="50">
                  <c:v>21681</c:v>
                </c:pt>
                <c:pt idx="51">
                  <c:v>21351</c:v>
                </c:pt>
                <c:pt idx="52">
                  <c:v>22122</c:v>
                </c:pt>
                <c:pt idx="53">
                  <c:v>20483</c:v>
                </c:pt>
                <c:pt idx="54">
                  <c:v>21973</c:v>
                </c:pt>
                <c:pt idx="55">
                  <c:v>22525</c:v>
                </c:pt>
                <c:pt idx="56">
                  <c:v>23193</c:v>
                </c:pt>
                <c:pt idx="57">
                  <c:v>25459</c:v>
                </c:pt>
                <c:pt idx="58">
                  <c:v>27525</c:v>
                </c:pt>
                <c:pt idx="59">
                  <c:v>28119</c:v>
                </c:pt>
                <c:pt idx="60">
                  <c:v>27578</c:v>
                </c:pt>
                <c:pt idx="61">
                  <c:v>28016</c:v>
                </c:pt>
                <c:pt idx="62">
                  <c:v>28650</c:v>
                </c:pt>
                <c:pt idx="63">
                  <c:v>27939</c:v>
                </c:pt>
                <c:pt idx="64">
                  <c:v>27051</c:v>
                </c:pt>
                <c:pt idx="65">
                  <c:v>27548</c:v>
                </c:pt>
                <c:pt idx="66">
                  <c:v>27589</c:v>
                </c:pt>
                <c:pt idx="67">
                  <c:v>29024</c:v>
                </c:pt>
                <c:pt idx="68">
                  <c:v>29048</c:v>
                </c:pt>
                <c:pt idx="69">
                  <c:v>29294</c:v>
                </c:pt>
                <c:pt idx="70">
                  <c:v>29590</c:v>
                </c:pt>
                <c:pt idx="71">
                  <c:v>29672</c:v>
                </c:pt>
                <c:pt idx="72">
                  <c:v>29698</c:v>
                </c:pt>
                <c:pt idx="73">
                  <c:v>28900</c:v>
                </c:pt>
                <c:pt idx="74">
                  <c:v>30851</c:v>
                </c:pt>
                <c:pt idx="75">
                  <c:v>31862</c:v>
                </c:pt>
                <c:pt idx="76">
                  <c:v>31848</c:v>
                </c:pt>
                <c:pt idx="77">
                  <c:v>33010</c:v>
                </c:pt>
                <c:pt idx="78">
                  <c:v>32092</c:v>
                </c:pt>
                <c:pt idx="79">
                  <c:v>35881</c:v>
                </c:pt>
                <c:pt idx="80">
                  <c:v>34212</c:v>
                </c:pt>
                <c:pt idx="81">
                  <c:v>32318</c:v>
                </c:pt>
                <c:pt idx="82">
                  <c:v>32408</c:v>
                </c:pt>
                <c:pt idx="83">
                  <c:v>32700</c:v>
                </c:pt>
                <c:pt idx="84">
                  <c:v>33382</c:v>
                </c:pt>
                <c:pt idx="85">
                  <c:v>34468</c:v>
                </c:pt>
                <c:pt idx="86">
                  <c:v>33954</c:v>
                </c:pt>
                <c:pt idx="87">
                  <c:v>35825</c:v>
                </c:pt>
                <c:pt idx="88">
                  <c:v>35234</c:v>
                </c:pt>
                <c:pt idx="89">
                  <c:v>37526</c:v>
                </c:pt>
                <c:pt idx="90">
                  <c:v>40927</c:v>
                </c:pt>
                <c:pt idx="91">
                  <c:v>40314</c:v>
                </c:pt>
                <c:pt idx="92">
                  <c:v>48027</c:v>
                </c:pt>
                <c:pt idx="93">
                  <c:v>49256</c:v>
                </c:pt>
                <c:pt idx="94">
                  <c:v>44181</c:v>
                </c:pt>
                <c:pt idx="95">
                  <c:v>47937</c:v>
                </c:pt>
                <c:pt idx="96">
                  <c:v>48190</c:v>
                </c:pt>
                <c:pt idx="97">
                  <c:v>48028</c:v>
                </c:pt>
                <c:pt idx="98">
                  <c:v>48567</c:v>
                </c:pt>
                <c:pt idx="99">
                  <c:v>49910</c:v>
                </c:pt>
                <c:pt idx="100">
                  <c:v>52617</c:v>
                </c:pt>
                <c:pt idx="101">
                  <c:v>54289</c:v>
                </c:pt>
                <c:pt idx="102">
                  <c:v>52515</c:v>
                </c:pt>
                <c:pt idx="103">
                  <c:v>54380</c:v>
                </c:pt>
                <c:pt idx="104">
                  <c:v>56654</c:v>
                </c:pt>
                <c:pt idx="105">
                  <c:v>58710</c:v>
                </c:pt>
                <c:pt idx="106">
                  <c:v>58318</c:v>
                </c:pt>
                <c:pt idx="107">
                  <c:v>58386</c:v>
                </c:pt>
                <c:pt idx="108">
                  <c:v>63869</c:v>
                </c:pt>
                <c:pt idx="109">
                  <c:v>66482</c:v>
                </c:pt>
                <c:pt idx="110">
                  <c:v>64284</c:v>
                </c:pt>
                <c:pt idx="111">
                  <c:v>63750</c:v>
                </c:pt>
                <c:pt idx="112">
                  <c:v>63219</c:v>
                </c:pt>
                <c:pt idx="113">
                  <c:v>59394</c:v>
                </c:pt>
                <c:pt idx="114">
                  <c:v>57699</c:v>
                </c:pt>
                <c:pt idx="115">
                  <c:v>55482</c:v>
                </c:pt>
                <c:pt idx="116">
                  <c:v>52194</c:v>
                </c:pt>
                <c:pt idx="117">
                  <c:v>52021</c:v>
                </c:pt>
                <c:pt idx="118">
                  <c:v>50901</c:v>
                </c:pt>
                <c:pt idx="119">
                  <c:v>42551</c:v>
                </c:pt>
                <c:pt idx="120">
                  <c:v>45115</c:v>
                </c:pt>
                <c:pt idx="121">
                  <c:v>45228</c:v>
                </c:pt>
                <c:pt idx="122">
                  <c:v>49045</c:v>
                </c:pt>
                <c:pt idx="123">
                  <c:v>45738</c:v>
                </c:pt>
                <c:pt idx="124">
                  <c:v>43094</c:v>
                </c:pt>
                <c:pt idx="125">
                  <c:v>42111</c:v>
                </c:pt>
                <c:pt idx="126">
                  <c:v>40652</c:v>
                </c:pt>
                <c:pt idx="127">
                  <c:v>38943</c:v>
                </c:pt>
                <c:pt idx="128">
                  <c:v>37552</c:v>
                </c:pt>
                <c:pt idx="129">
                  <c:v>36219</c:v>
                </c:pt>
                <c:pt idx="130">
                  <c:v>34646</c:v>
                </c:pt>
                <c:pt idx="131">
                  <c:v>31102</c:v>
                </c:pt>
                <c:pt idx="132">
                  <c:v>29987</c:v>
                </c:pt>
                <c:pt idx="133">
                  <c:v>32647</c:v>
                </c:pt>
                <c:pt idx="134">
                  <c:v>34676</c:v>
                </c:pt>
                <c:pt idx="135">
                  <c:v>34064</c:v>
                </c:pt>
                <c:pt idx="136">
                  <c:v>36799</c:v>
                </c:pt>
                <c:pt idx="137">
                  <c:v>41628</c:v>
                </c:pt>
                <c:pt idx="138">
                  <c:v>40811</c:v>
                </c:pt>
                <c:pt idx="139">
                  <c:v>42902</c:v>
                </c:pt>
                <c:pt idx="140">
                  <c:v>45106</c:v>
                </c:pt>
                <c:pt idx="141">
                  <c:v>44638</c:v>
                </c:pt>
                <c:pt idx="142">
                  <c:v>44834</c:v>
                </c:pt>
                <c:pt idx="143">
                  <c:v>46481</c:v>
                </c:pt>
                <c:pt idx="144">
                  <c:v>43668</c:v>
                </c:pt>
                <c:pt idx="145">
                  <c:v>43965</c:v>
                </c:pt>
                <c:pt idx="146">
                  <c:v>45132</c:v>
                </c:pt>
                <c:pt idx="147">
                  <c:v>46145</c:v>
                </c:pt>
                <c:pt idx="148">
                  <c:v>46011</c:v>
                </c:pt>
                <c:pt idx="149">
                  <c:v>46496</c:v>
                </c:pt>
                <c:pt idx="150">
                  <c:v>47315</c:v>
                </c:pt>
                <c:pt idx="151">
                  <c:v>46790</c:v>
                </c:pt>
                <c:pt idx="152">
                  <c:v>47936</c:v>
                </c:pt>
                <c:pt idx="153">
                  <c:v>48505</c:v>
                </c:pt>
                <c:pt idx="154">
                  <c:v>48213</c:v>
                </c:pt>
                <c:pt idx="155">
                  <c:v>49105</c:v>
                </c:pt>
                <c:pt idx="156">
                  <c:v>49235</c:v>
                </c:pt>
                <c:pt idx="157">
                  <c:v>50552</c:v>
                </c:pt>
                <c:pt idx="158">
                  <c:v>50400</c:v>
                </c:pt>
                <c:pt idx="159">
                  <c:v>49566</c:v>
                </c:pt>
                <c:pt idx="160">
                  <c:v>48010</c:v>
                </c:pt>
                <c:pt idx="161">
                  <c:v>49633</c:v>
                </c:pt>
                <c:pt idx="162">
                  <c:v>55194</c:v>
                </c:pt>
                <c:pt idx="163">
                  <c:v>54150</c:v>
                </c:pt>
                <c:pt idx="164">
                  <c:v>51670</c:v>
                </c:pt>
                <c:pt idx="165">
                  <c:v>52232</c:v>
                </c:pt>
                <c:pt idx="166">
                  <c:v>52525</c:v>
                </c:pt>
                <c:pt idx="167">
                  <c:v>57978</c:v>
                </c:pt>
                <c:pt idx="168">
                  <c:v>55426</c:v>
                </c:pt>
                <c:pt idx="169">
                  <c:v>53740</c:v>
                </c:pt>
                <c:pt idx="170">
                  <c:v>51172</c:v>
                </c:pt>
                <c:pt idx="171">
                  <c:v>53868</c:v>
                </c:pt>
                <c:pt idx="172">
                  <c:v>53158</c:v>
                </c:pt>
                <c:pt idx="173">
                  <c:v>58530</c:v>
                </c:pt>
                <c:pt idx="174">
                  <c:v>57665</c:v>
                </c:pt>
                <c:pt idx="175">
                  <c:v>59052</c:v>
                </c:pt>
                <c:pt idx="176">
                  <c:v>61635</c:v>
                </c:pt>
                <c:pt idx="177">
                  <c:v>70768</c:v>
                </c:pt>
                <c:pt idx="178">
                  <c:v>73302</c:v>
                </c:pt>
                <c:pt idx="179">
                  <c:v>71119</c:v>
                </c:pt>
                <c:pt idx="180">
                  <c:v>76229</c:v>
                </c:pt>
                <c:pt idx="181">
                  <c:v>79694</c:v>
                </c:pt>
                <c:pt idx="182">
                  <c:v>80123</c:v>
                </c:pt>
                <c:pt idx="183">
                  <c:v>82248</c:v>
                </c:pt>
                <c:pt idx="184">
                  <c:v>83638</c:v>
                </c:pt>
                <c:pt idx="185">
                  <c:v>87946</c:v>
                </c:pt>
                <c:pt idx="186">
                  <c:v>82296</c:v>
                </c:pt>
                <c:pt idx="187">
                  <c:v>83628</c:v>
                </c:pt>
                <c:pt idx="188">
                  <c:v>86539</c:v>
                </c:pt>
                <c:pt idx="189">
                  <c:v>84557</c:v>
                </c:pt>
                <c:pt idx="190">
                  <c:v>83469</c:v>
                </c:pt>
                <c:pt idx="191">
                  <c:v>79245</c:v>
                </c:pt>
                <c:pt idx="192">
                  <c:v>77111</c:v>
                </c:pt>
                <c:pt idx="193">
                  <c:v>79181</c:v>
                </c:pt>
                <c:pt idx="194">
                  <c:v>80125</c:v>
                </c:pt>
                <c:pt idx="195">
                  <c:v>79989</c:v>
                </c:pt>
                <c:pt idx="196">
                  <c:v>81361</c:v>
                </c:pt>
                <c:pt idx="197">
                  <c:v>82181</c:v>
                </c:pt>
                <c:pt idx="198">
                  <c:v>81731</c:v>
                </c:pt>
                <c:pt idx="199">
                  <c:v>79882</c:v>
                </c:pt>
                <c:pt idx="200">
                  <c:v>77125</c:v>
                </c:pt>
                <c:pt idx="201">
                  <c:v>74966</c:v>
                </c:pt>
                <c:pt idx="202">
                  <c:v>76758</c:v>
                </c:pt>
                <c:pt idx="203">
                  <c:v>75736</c:v>
                </c:pt>
                <c:pt idx="204">
                  <c:v>72253</c:v>
                </c:pt>
                <c:pt idx="205">
                  <c:v>69398</c:v>
                </c:pt>
                <c:pt idx="206">
                  <c:v>71235</c:v>
                </c:pt>
                <c:pt idx="207">
                  <c:v>71190</c:v>
                </c:pt>
                <c:pt idx="208">
                  <c:v>72715</c:v>
                </c:pt>
                <c:pt idx="209">
                  <c:v>69849</c:v>
                </c:pt>
                <c:pt idx="210">
                  <c:v>69898</c:v>
                </c:pt>
                <c:pt idx="211">
                  <c:v>67858</c:v>
                </c:pt>
                <c:pt idx="212">
                  <c:v>68393</c:v>
                </c:pt>
                <c:pt idx="213">
                  <c:v>69040</c:v>
                </c:pt>
                <c:pt idx="214">
                  <c:v>69227</c:v>
                </c:pt>
                <c:pt idx="215">
                  <c:v>69961</c:v>
                </c:pt>
                <c:pt idx="216">
                  <c:v>68321</c:v>
                </c:pt>
                <c:pt idx="217">
                  <c:v>71401</c:v>
                </c:pt>
                <c:pt idx="218">
                  <c:v>69551</c:v>
                </c:pt>
                <c:pt idx="219">
                  <c:v>69410</c:v>
                </c:pt>
                <c:pt idx="220">
                  <c:v>71616</c:v>
                </c:pt>
                <c:pt idx="221">
                  <c:v>71016</c:v>
                </c:pt>
                <c:pt idx="222">
                  <c:v>70236</c:v>
                </c:pt>
                <c:pt idx="223">
                  <c:v>74205</c:v>
                </c:pt>
                <c:pt idx="224">
                  <c:v>74559</c:v>
                </c:pt>
                <c:pt idx="225">
                  <c:v>73729</c:v>
                </c:pt>
                <c:pt idx="226">
                  <c:v>73658</c:v>
                </c:pt>
                <c:pt idx="227">
                  <c:v>76376</c:v>
                </c:pt>
                <c:pt idx="228">
                  <c:v>77017</c:v>
                </c:pt>
                <c:pt idx="229">
                  <c:v>80674</c:v>
                </c:pt>
                <c:pt idx="230">
                  <c:v>81345</c:v>
                </c:pt>
                <c:pt idx="231">
                  <c:v>82255</c:v>
                </c:pt>
                <c:pt idx="232">
                  <c:v>80460</c:v>
                </c:pt>
                <c:pt idx="233">
                  <c:v>81079</c:v>
                </c:pt>
                <c:pt idx="234">
                  <c:v>81246</c:v>
                </c:pt>
                <c:pt idx="235">
                  <c:v>81085</c:v>
                </c:pt>
                <c:pt idx="236">
                  <c:v>80323</c:v>
                </c:pt>
                <c:pt idx="237">
                  <c:v>79549</c:v>
                </c:pt>
                <c:pt idx="238">
                  <c:v>81660</c:v>
                </c:pt>
                <c:pt idx="239">
                  <c:v>80512</c:v>
                </c:pt>
                <c:pt idx="240">
                  <c:v>78776</c:v>
                </c:pt>
                <c:pt idx="241">
                  <c:v>77990</c:v>
                </c:pt>
                <c:pt idx="242">
                  <c:v>78456</c:v>
                </c:pt>
                <c:pt idx="243">
                  <c:v>74051</c:v>
                </c:pt>
                <c:pt idx="244">
                  <c:v>73137</c:v>
                </c:pt>
                <c:pt idx="245">
                  <c:v>74086</c:v>
                </c:pt>
                <c:pt idx="246">
                  <c:v>75185</c:v>
                </c:pt>
                <c:pt idx="247">
                  <c:v>73925</c:v>
                </c:pt>
                <c:pt idx="248">
                  <c:v>72709</c:v>
                </c:pt>
                <c:pt idx="249">
                  <c:v>75260</c:v>
                </c:pt>
                <c:pt idx="250">
                  <c:v>73233</c:v>
                </c:pt>
                <c:pt idx="251">
                  <c:v>74403</c:v>
                </c:pt>
                <c:pt idx="252">
                  <c:v>76350</c:v>
                </c:pt>
                <c:pt idx="253">
                  <c:v>75580</c:v>
                </c:pt>
                <c:pt idx="254">
                  <c:v>77959</c:v>
                </c:pt>
                <c:pt idx="255">
                  <c:v>76564</c:v>
                </c:pt>
                <c:pt idx="256">
                  <c:v>76124</c:v>
                </c:pt>
                <c:pt idx="257">
                  <c:v>78396</c:v>
                </c:pt>
                <c:pt idx="258">
                  <c:v>80227</c:v>
                </c:pt>
                <c:pt idx="259">
                  <c:v>80893</c:v>
                </c:pt>
                <c:pt idx="260">
                  <c:v>81483</c:v>
                </c:pt>
                <c:pt idx="261">
                  <c:v>87133</c:v>
                </c:pt>
                <c:pt idx="262">
                  <c:v>93420</c:v>
                </c:pt>
                <c:pt idx="263">
                  <c:v>93364</c:v>
                </c:pt>
                <c:pt idx="264">
                  <c:v>97276</c:v>
                </c:pt>
                <c:pt idx="265">
                  <c:v>97563</c:v>
                </c:pt>
                <c:pt idx="266">
                  <c:v>101623</c:v>
                </c:pt>
                <c:pt idx="267">
                  <c:v>107091</c:v>
                </c:pt>
                <c:pt idx="268">
                  <c:v>109595</c:v>
                </c:pt>
                <c:pt idx="269">
                  <c:v>108167</c:v>
                </c:pt>
                <c:pt idx="270">
                  <c:v>117242</c:v>
                </c:pt>
                <c:pt idx="271">
                  <c:v>119292</c:v>
                </c:pt>
                <c:pt idx="272">
                  <c:v>122160</c:v>
                </c:pt>
                <c:pt idx="273">
                  <c:v>120245</c:v>
                </c:pt>
                <c:pt idx="274">
                  <c:v>131312</c:v>
                </c:pt>
                <c:pt idx="275">
                  <c:v>132746</c:v>
                </c:pt>
                <c:pt idx="276">
                  <c:v>132746</c:v>
                </c:pt>
                <c:pt idx="277">
                  <c:v>164186</c:v>
                </c:pt>
                <c:pt idx="278">
                  <c:v>168545</c:v>
                </c:pt>
                <c:pt idx="279">
                  <c:v>176948</c:v>
                </c:pt>
                <c:pt idx="280">
                  <c:v>194403</c:v>
                </c:pt>
                <c:pt idx="281">
                  <c:v>199731</c:v>
                </c:pt>
                <c:pt idx="282">
                  <c:v>192447</c:v>
                </c:pt>
                <c:pt idx="283">
                  <c:v>196698</c:v>
                </c:pt>
                <c:pt idx="284">
                  <c:v>199254</c:v>
                </c:pt>
                <c:pt idx="285">
                  <c:v>198453</c:v>
                </c:pt>
                <c:pt idx="286">
                  <c:v>#N/A</c:v>
                </c:pt>
                <c:pt idx="287">
                  <c:v>#N/A</c:v>
                </c:pt>
              </c:numCache>
            </c:numRef>
          </c:val>
          <c:smooth val="0"/>
          <c:extLst>
            <c:ext xmlns:c16="http://schemas.microsoft.com/office/drawing/2014/chart" uri="{C3380CC4-5D6E-409C-BE32-E72D297353CC}">
              <c16:uniqueId val="{00000000-E1BF-43AE-87A9-A23432493CA2}"/>
            </c:ext>
          </c:extLst>
        </c:ser>
        <c:dLbls>
          <c:showLegendKey val="0"/>
          <c:showVal val="0"/>
          <c:showCatName val="0"/>
          <c:showSerName val="0"/>
          <c:showPercent val="0"/>
          <c:showBubbleSize val="0"/>
        </c:dLbls>
        <c:smooth val="0"/>
        <c:axId val="50068096"/>
        <c:axId val="50332032"/>
      </c:lineChart>
      <c:catAx>
        <c:axId val="50068096"/>
        <c:scaling>
          <c:orientation val="minMax"/>
        </c:scaling>
        <c:delete val="0"/>
        <c:axPos val="b"/>
        <c:majorGridlines>
          <c:spPr>
            <a:ln w="12700">
              <a:solidFill>
                <a:srgbClr val="E1E1E1"/>
              </a:solidFill>
              <a:prstDash val="solid"/>
            </a:ln>
          </c:spPr>
        </c:majorGridlines>
        <c:numFmt formatCode="@" sourceLinked="0"/>
        <c:majorTickMark val="out"/>
        <c:minorTickMark val="none"/>
        <c:tickLblPos val="low"/>
        <c:spPr>
          <a:ln w="12700">
            <a:solidFill>
              <a:srgbClr val="E1E1E1"/>
            </a:solidFill>
            <a:prstDash val="solid"/>
          </a:ln>
          <a:effectLst/>
        </c:spPr>
        <c:txPr>
          <a:bodyPr rot="0" vert="horz"/>
          <a:lstStyle/>
          <a:p>
            <a:pPr>
              <a:defRPr sz="800" b="0" i="0" u="none" strike="noStrike" baseline="0">
                <a:solidFill>
                  <a:srgbClr val="000000"/>
                </a:solidFill>
                <a:latin typeface="Arial"/>
                <a:ea typeface="Arial"/>
                <a:cs typeface="Arial"/>
              </a:defRPr>
            </a:pPr>
            <a:endParaRPr lang="en-US"/>
          </a:p>
        </c:txPr>
        <c:crossAx val="50332032"/>
        <c:crossesAt val="0"/>
        <c:auto val="1"/>
        <c:lblAlgn val="ctr"/>
        <c:lblOffset val="100"/>
        <c:tickLblSkip val="6"/>
        <c:tickMarkSkip val="12"/>
        <c:noMultiLvlLbl val="0"/>
      </c:catAx>
      <c:valAx>
        <c:axId val="50332032"/>
        <c:scaling>
          <c:orientation val="minMax"/>
          <c:max val="210000.00000000041"/>
          <c:min val="0"/>
        </c:scaling>
        <c:delete val="0"/>
        <c:axPos val="l"/>
        <c:majorGridlines>
          <c:spPr>
            <a:ln w="12700">
              <a:solidFill>
                <a:srgbClr val="E1E1E1"/>
              </a:solidFill>
              <a:prstDash val="solid"/>
            </a:ln>
          </c:spPr>
        </c:majorGridlines>
        <c:numFmt formatCode="#,##0" sourceLinked="0"/>
        <c:majorTickMark val="out"/>
        <c:minorTickMark val="none"/>
        <c:tickLblPos val="nextTo"/>
        <c:spPr>
          <a:ln w="25400">
            <a:noFill/>
          </a:ln>
          <a:effectLst/>
        </c:spPr>
        <c:txPr>
          <a:bodyPr rot="0" vert="horz"/>
          <a:lstStyle/>
          <a:p>
            <a:pPr>
              <a:defRPr sz="800" b="0" i="0" u="none" strike="noStrike" baseline="0">
                <a:solidFill>
                  <a:srgbClr val="000000"/>
                </a:solidFill>
                <a:latin typeface="Arial"/>
                <a:ea typeface="Arial"/>
                <a:cs typeface="Arial"/>
              </a:defRPr>
            </a:pPr>
            <a:endParaRPr lang="en-US"/>
          </a:p>
        </c:txPr>
        <c:crossAx val="50068096"/>
        <c:crosses val="autoZero"/>
        <c:crossBetween val="between"/>
        <c:majorUnit val="20000.000000000044"/>
      </c:valAx>
      <c:spPr>
        <a:gradFill>
          <a:gsLst>
            <a:gs pos="0">
              <a:sysClr val="window" lastClr="FFFFFF"/>
            </a:gs>
            <a:gs pos="100000">
              <a:srgbClr val="F0F0F0"/>
            </a:gs>
          </a:gsLst>
          <a:lin ang="5400000" scaled="0"/>
        </a:gradFill>
        <a:ln w="25400">
          <a:solidFill>
            <a:srgbClr val="E1E1E1"/>
          </a:solidFill>
        </a:ln>
      </c:spPr>
    </c:plotArea>
    <c:legend>
      <c:legendPos val="b"/>
      <c:overlay val="0"/>
      <c:spPr>
        <a:noFill/>
        <a:ln w="25400">
          <a:noFill/>
        </a:ln>
        <a:effectLst/>
      </c:spPr>
      <c:txPr>
        <a:bodyPr/>
        <a:lstStyle/>
        <a:p>
          <a:pPr>
            <a:defRPr sz="8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E1E1E1"/>
      </a:solidFill>
      <a:prstDash val="solid"/>
    </a:ln>
  </c:spPr>
  <c:txPr>
    <a:bodyPr/>
    <a:lstStyle/>
    <a:p>
      <a:pPr>
        <a:defRPr sz="800" b="0" i="0" u="none" strike="noStrike" baseline="0">
          <a:solidFill>
            <a:srgbClr val="000000"/>
          </a:solidFill>
          <a:latin typeface="Arial" pitchFamily="34" charset="0"/>
          <a:ea typeface="Arial"/>
          <a:cs typeface="Arial"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latin typeface="Arial" panose="020B0604020202020204" pitchFamily="34" charset="0"/>
                <a:cs typeface="Arial" panose="020B0604020202020204" pitchFamily="34" charset="0"/>
              </a:rPr>
              <a:t>S&amp;P 500 Cyclically</a:t>
            </a:r>
            <a:r>
              <a:rPr lang="en-US" b="1" baseline="0">
                <a:solidFill>
                  <a:schemeClr val="tx1"/>
                </a:solidFill>
                <a:latin typeface="Arial" panose="020B0604020202020204" pitchFamily="34" charset="0"/>
                <a:cs typeface="Arial" panose="020B0604020202020204" pitchFamily="34" charset="0"/>
              </a:rPr>
              <a:t> Adjusted P/E (CAPE) </a:t>
            </a:r>
            <a:endParaRPr lang="en-US" b="1">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Cyclically Adjusted P/E</c:v>
          </c:tx>
          <c:spPr>
            <a:ln w="19050" cap="rnd">
              <a:solidFill>
                <a:srgbClr val="36166D"/>
              </a:solidFill>
              <a:round/>
            </a:ln>
            <a:effectLst/>
          </c:spPr>
          <c:marker>
            <c:symbol val="none"/>
          </c:marker>
          <c:cat>
            <c:numRef>
              <c:f>'[Figure 3_CAPE Ratio.xlsx]DATA'!$B$602:$B$1486</c:f>
              <c:numCache>
                <c:formatCode>yyyy</c:formatCode>
                <c:ptCount val="885"/>
                <c:pt idx="0">
                  <c:v>18294</c:v>
                </c:pt>
                <c:pt idx="1">
                  <c:v>18322</c:v>
                </c:pt>
                <c:pt idx="2">
                  <c:v>18353</c:v>
                </c:pt>
                <c:pt idx="3">
                  <c:v>18383</c:v>
                </c:pt>
                <c:pt idx="4">
                  <c:v>18414</c:v>
                </c:pt>
                <c:pt idx="5">
                  <c:v>18444</c:v>
                </c:pt>
                <c:pt idx="6">
                  <c:v>18475</c:v>
                </c:pt>
                <c:pt idx="7">
                  <c:v>18506</c:v>
                </c:pt>
                <c:pt idx="8">
                  <c:v>18536</c:v>
                </c:pt>
                <c:pt idx="9">
                  <c:v>18567</c:v>
                </c:pt>
                <c:pt idx="10">
                  <c:v>18597</c:v>
                </c:pt>
                <c:pt idx="11">
                  <c:v>18628</c:v>
                </c:pt>
                <c:pt idx="12">
                  <c:v>18659</c:v>
                </c:pt>
                <c:pt idx="13">
                  <c:v>18687</c:v>
                </c:pt>
                <c:pt idx="14">
                  <c:v>18718</c:v>
                </c:pt>
                <c:pt idx="15">
                  <c:v>18748</c:v>
                </c:pt>
                <c:pt idx="16">
                  <c:v>18779</c:v>
                </c:pt>
                <c:pt idx="17">
                  <c:v>18809</c:v>
                </c:pt>
                <c:pt idx="18">
                  <c:v>18840</c:v>
                </c:pt>
                <c:pt idx="19">
                  <c:v>18871</c:v>
                </c:pt>
                <c:pt idx="20">
                  <c:v>18901</c:v>
                </c:pt>
                <c:pt idx="21">
                  <c:v>18932</c:v>
                </c:pt>
                <c:pt idx="22">
                  <c:v>18962</c:v>
                </c:pt>
                <c:pt idx="23">
                  <c:v>18993</c:v>
                </c:pt>
                <c:pt idx="24">
                  <c:v>19024</c:v>
                </c:pt>
                <c:pt idx="25">
                  <c:v>19053</c:v>
                </c:pt>
                <c:pt idx="26">
                  <c:v>19084</c:v>
                </c:pt>
                <c:pt idx="27">
                  <c:v>19114</c:v>
                </c:pt>
                <c:pt idx="28">
                  <c:v>19145</c:v>
                </c:pt>
                <c:pt idx="29">
                  <c:v>19175</c:v>
                </c:pt>
                <c:pt idx="30">
                  <c:v>19206</c:v>
                </c:pt>
                <c:pt idx="31">
                  <c:v>19237</c:v>
                </c:pt>
                <c:pt idx="32">
                  <c:v>19267</c:v>
                </c:pt>
                <c:pt idx="33">
                  <c:v>19298</c:v>
                </c:pt>
                <c:pt idx="34">
                  <c:v>19328</c:v>
                </c:pt>
                <c:pt idx="35">
                  <c:v>19359</c:v>
                </c:pt>
                <c:pt idx="36">
                  <c:v>19390</c:v>
                </c:pt>
                <c:pt idx="37">
                  <c:v>19418</c:v>
                </c:pt>
                <c:pt idx="38">
                  <c:v>19449</c:v>
                </c:pt>
                <c:pt idx="39">
                  <c:v>19479</c:v>
                </c:pt>
                <c:pt idx="40">
                  <c:v>19510</c:v>
                </c:pt>
                <c:pt idx="41">
                  <c:v>19540</c:v>
                </c:pt>
                <c:pt idx="42">
                  <c:v>19571</c:v>
                </c:pt>
                <c:pt idx="43">
                  <c:v>19602</c:v>
                </c:pt>
                <c:pt idx="44">
                  <c:v>19632</c:v>
                </c:pt>
                <c:pt idx="45">
                  <c:v>19663</c:v>
                </c:pt>
                <c:pt idx="46">
                  <c:v>19693</c:v>
                </c:pt>
                <c:pt idx="47">
                  <c:v>19724</c:v>
                </c:pt>
                <c:pt idx="48">
                  <c:v>19755</c:v>
                </c:pt>
                <c:pt idx="49">
                  <c:v>19783</c:v>
                </c:pt>
                <c:pt idx="50">
                  <c:v>19814</c:v>
                </c:pt>
                <c:pt idx="51">
                  <c:v>19844</c:v>
                </c:pt>
                <c:pt idx="52">
                  <c:v>19875</c:v>
                </c:pt>
                <c:pt idx="53">
                  <c:v>19905</c:v>
                </c:pt>
                <c:pt idx="54">
                  <c:v>19936</c:v>
                </c:pt>
                <c:pt idx="55">
                  <c:v>19967</c:v>
                </c:pt>
                <c:pt idx="56">
                  <c:v>19997</c:v>
                </c:pt>
                <c:pt idx="57">
                  <c:v>20028</c:v>
                </c:pt>
                <c:pt idx="58">
                  <c:v>20058</c:v>
                </c:pt>
                <c:pt idx="59">
                  <c:v>20089</c:v>
                </c:pt>
                <c:pt idx="60">
                  <c:v>20120</c:v>
                </c:pt>
                <c:pt idx="61">
                  <c:v>20148</c:v>
                </c:pt>
                <c:pt idx="62">
                  <c:v>20179</c:v>
                </c:pt>
                <c:pt idx="63">
                  <c:v>20209</c:v>
                </c:pt>
                <c:pt idx="64">
                  <c:v>20240</c:v>
                </c:pt>
                <c:pt idx="65">
                  <c:v>20270</c:v>
                </c:pt>
                <c:pt idx="66">
                  <c:v>20301</c:v>
                </c:pt>
                <c:pt idx="67">
                  <c:v>20332</c:v>
                </c:pt>
                <c:pt idx="68">
                  <c:v>20362</c:v>
                </c:pt>
                <c:pt idx="69">
                  <c:v>20393</c:v>
                </c:pt>
                <c:pt idx="70">
                  <c:v>20423</c:v>
                </c:pt>
                <c:pt idx="71">
                  <c:v>20454</c:v>
                </c:pt>
                <c:pt idx="72">
                  <c:v>20485</c:v>
                </c:pt>
                <c:pt idx="73">
                  <c:v>20514</c:v>
                </c:pt>
                <c:pt idx="74">
                  <c:v>20545</c:v>
                </c:pt>
                <c:pt idx="75">
                  <c:v>20575</c:v>
                </c:pt>
                <c:pt idx="76">
                  <c:v>20606</c:v>
                </c:pt>
                <c:pt idx="77">
                  <c:v>20636</c:v>
                </c:pt>
                <c:pt idx="78">
                  <c:v>20667</c:v>
                </c:pt>
                <c:pt idx="79">
                  <c:v>20698</c:v>
                </c:pt>
                <c:pt idx="80">
                  <c:v>20728</c:v>
                </c:pt>
                <c:pt idx="81">
                  <c:v>20759</c:v>
                </c:pt>
                <c:pt idx="82">
                  <c:v>20789</c:v>
                </c:pt>
                <c:pt idx="83">
                  <c:v>20820</c:v>
                </c:pt>
                <c:pt idx="84">
                  <c:v>20851</c:v>
                </c:pt>
                <c:pt idx="85">
                  <c:v>20879</c:v>
                </c:pt>
                <c:pt idx="86">
                  <c:v>20910</c:v>
                </c:pt>
                <c:pt idx="87">
                  <c:v>20940</c:v>
                </c:pt>
                <c:pt idx="88">
                  <c:v>20971</c:v>
                </c:pt>
                <c:pt idx="89">
                  <c:v>21001</c:v>
                </c:pt>
                <c:pt idx="90">
                  <c:v>21032</c:v>
                </c:pt>
                <c:pt idx="91">
                  <c:v>21063</c:v>
                </c:pt>
                <c:pt idx="92">
                  <c:v>21093</c:v>
                </c:pt>
                <c:pt idx="93">
                  <c:v>21124</c:v>
                </c:pt>
                <c:pt idx="94">
                  <c:v>21154</c:v>
                </c:pt>
                <c:pt idx="95">
                  <c:v>21185</c:v>
                </c:pt>
                <c:pt idx="96">
                  <c:v>21216</c:v>
                </c:pt>
                <c:pt idx="97">
                  <c:v>21244</c:v>
                </c:pt>
                <c:pt idx="98">
                  <c:v>21275</c:v>
                </c:pt>
                <c:pt idx="99">
                  <c:v>21305</c:v>
                </c:pt>
                <c:pt idx="100">
                  <c:v>21336</c:v>
                </c:pt>
                <c:pt idx="101">
                  <c:v>21366</c:v>
                </c:pt>
                <c:pt idx="102">
                  <c:v>21397</c:v>
                </c:pt>
                <c:pt idx="103">
                  <c:v>21428</c:v>
                </c:pt>
                <c:pt idx="104">
                  <c:v>21458</c:v>
                </c:pt>
                <c:pt idx="105">
                  <c:v>21489</c:v>
                </c:pt>
                <c:pt idx="106">
                  <c:v>21519</c:v>
                </c:pt>
                <c:pt idx="107">
                  <c:v>21550</c:v>
                </c:pt>
                <c:pt idx="108">
                  <c:v>21581</c:v>
                </c:pt>
                <c:pt idx="109">
                  <c:v>21609</c:v>
                </c:pt>
                <c:pt idx="110">
                  <c:v>21640</c:v>
                </c:pt>
                <c:pt idx="111">
                  <c:v>21670</c:v>
                </c:pt>
                <c:pt idx="112">
                  <c:v>21701</c:v>
                </c:pt>
                <c:pt idx="113">
                  <c:v>21731</c:v>
                </c:pt>
                <c:pt idx="114">
                  <c:v>21762</c:v>
                </c:pt>
                <c:pt idx="115">
                  <c:v>21793</c:v>
                </c:pt>
                <c:pt idx="116">
                  <c:v>21823</c:v>
                </c:pt>
                <c:pt idx="117">
                  <c:v>21854</c:v>
                </c:pt>
                <c:pt idx="118">
                  <c:v>21884</c:v>
                </c:pt>
                <c:pt idx="119">
                  <c:v>21915</c:v>
                </c:pt>
                <c:pt idx="120">
                  <c:v>21946</c:v>
                </c:pt>
                <c:pt idx="121">
                  <c:v>21975</c:v>
                </c:pt>
                <c:pt idx="122">
                  <c:v>22006</c:v>
                </c:pt>
                <c:pt idx="123">
                  <c:v>22036</c:v>
                </c:pt>
                <c:pt idx="124">
                  <c:v>22067</c:v>
                </c:pt>
                <c:pt idx="125">
                  <c:v>22097</c:v>
                </c:pt>
                <c:pt idx="126">
                  <c:v>22128</c:v>
                </c:pt>
                <c:pt idx="127">
                  <c:v>22159</c:v>
                </c:pt>
                <c:pt idx="128">
                  <c:v>22189</c:v>
                </c:pt>
                <c:pt idx="129">
                  <c:v>22220</c:v>
                </c:pt>
                <c:pt idx="130">
                  <c:v>22250</c:v>
                </c:pt>
                <c:pt idx="131">
                  <c:v>22281</c:v>
                </c:pt>
                <c:pt idx="132">
                  <c:v>22312</c:v>
                </c:pt>
                <c:pt idx="133">
                  <c:v>22340</c:v>
                </c:pt>
                <c:pt idx="134">
                  <c:v>22371</c:v>
                </c:pt>
                <c:pt idx="135">
                  <c:v>22401</c:v>
                </c:pt>
                <c:pt idx="136">
                  <c:v>22432</c:v>
                </c:pt>
                <c:pt idx="137">
                  <c:v>22462</c:v>
                </c:pt>
                <c:pt idx="138">
                  <c:v>22493</c:v>
                </c:pt>
                <c:pt idx="139">
                  <c:v>22524</c:v>
                </c:pt>
                <c:pt idx="140">
                  <c:v>22554</c:v>
                </c:pt>
                <c:pt idx="141">
                  <c:v>22585</c:v>
                </c:pt>
                <c:pt idx="142">
                  <c:v>22615</c:v>
                </c:pt>
                <c:pt idx="143">
                  <c:v>22646</c:v>
                </c:pt>
                <c:pt idx="144">
                  <c:v>22677</c:v>
                </c:pt>
                <c:pt idx="145">
                  <c:v>22705</c:v>
                </c:pt>
                <c:pt idx="146">
                  <c:v>22736</c:v>
                </c:pt>
                <c:pt idx="147">
                  <c:v>22766</c:v>
                </c:pt>
                <c:pt idx="148">
                  <c:v>22797</c:v>
                </c:pt>
                <c:pt idx="149">
                  <c:v>22827</c:v>
                </c:pt>
                <c:pt idx="150">
                  <c:v>22858</c:v>
                </c:pt>
                <c:pt idx="151">
                  <c:v>22889</c:v>
                </c:pt>
                <c:pt idx="152">
                  <c:v>22919</c:v>
                </c:pt>
                <c:pt idx="153">
                  <c:v>22950</c:v>
                </c:pt>
                <c:pt idx="154">
                  <c:v>22980</c:v>
                </c:pt>
                <c:pt idx="155">
                  <c:v>23011</c:v>
                </c:pt>
                <c:pt idx="156">
                  <c:v>23042</c:v>
                </c:pt>
                <c:pt idx="157">
                  <c:v>23070</c:v>
                </c:pt>
                <c:pt idx="158">
                  <c:v>23101</c:v>
                </c:pt>
                <c:pt idx="159">
                  <c:v>23131</c:v>
                </c:pt>
                <c:pt idx="160">
                  <c:v>23162</c:v>
                </c:pt>
                <c:pt idx="161">
                  <c:v>23192</c:v>
                </c:pt>
                <c:pt idx="162">
                  <c:v>23223</c:v>
                </c:pt>
                <c:pt idx="163">
                  <c:v>23254</c:v>
                </c:pt>
                <c:pt idx="164">
                  <c:v>23284</c:v>
                </c:pt>
                <c:pt idx="165">
                  <c:v>23315</c:v>
                </c:pt>
                <c:pt idx="166">
                  <c:v>23345</c:v>
                </c:pt>
                <c:pt idx="167">
                  <c:v>23376</c:v>
                </c:pt>
                <c:pt idx="168">
                  <c:v>23407</c:v>
                </c:pt>
                <c:pt idx="169">
                  <c:v>23436</c:v>
                </c:pt>
                <c:pt idx="170">
                  <c:v>23467</c:v>
                </c:pt>
                <c:pt idx="171">
                  <c:v>23497</c:v>
                </c:pt>
                <c:pt idx="172">
                  <c:v>23528</c:v>
                </c:pt>
                <c:pt idx="173">
                  <c:v>23558</c:v>
                </c:pt>
                <c:pt idx="174">
                  <c:v>23589</c:v>
                </c:pt>
                <c:pt idx="175">
                  <c:v>23620</c:v>
                </c:pt>
                <c:pt idx="176">
                  <c:v>23650</c:v>
                </c:pt>
                <c:pt idx="177">
                  <c:v>23681</c:v>
                </c:pt>
                <c:pt idx="178">
                  <c:v>23711</c:v>
                </c:pt>
                <c:pt idx="179">
                  <c:v>23742</c:v>
                </c:pt>
                <c:pt idx="180">
                  <c:v>23773</c:v>
                </c:pt>
                <c:pt idx="181">
                  <c:v>23801</c:v>
                </c:pt>
                <c:pt idx="182">
                  <c:v>23832</c:v>
                </c:pt>
                <c:pt idx="183">
                  <c:v>23862</c:v>
                </c:pt>
                <c:pt idx="184">
                  <c:v>23893</c:v>
                </c:pt>
                <c:pt idx="185">
                  <c:v>23923</c:v>
                </c:pt>
                <c:pt idx="186">
                  <c:v>23954</c:v>
                </c:pt>
                <c:pt idx="187">
                  <c:v>23985</c:v>
                </c:pt>
                <c:pt idx="188">
                  <c:v>24015</c:v>
                </c:pt>
                <c:pt idx="189">
                  <c:v>24046</c:v>
                </c:pt>
                <c:pt idx="190">
                  <c:v>24076</c:v>
                </c:pt>
                <c:pt idx="191">
                  <c:v>24107</c:v>
                </c:pt>
                <c:pt idx="192">
                  <c:v>24138</c:v>
                </c:pt>
                <c:pt idx="193">
                  <c:v>24166</c:v>
                </c:pt>
                <c:pt idx="194">
                  <c:v>24197</c:v>
                </c:pt>
                <c:pt idx="195">
                  <c:v>24227</c:v>
                </c:pt>
                <c:pt idx="196">
                  <c:v>24258</c:v>
                </c:pt>
                <c:pt idx="197">
                  <c:v>24288</c:v>
                </c:pt>
                <c:pt idx="198">
                  <c:v>24319</c:v>
                </c:pt>
                <c:pt idx="199">
                  <c:v>24350</c:v>
                </c:pt>
                <c:pt idx="200">
                  <c:v>24380</c:v>
                </c:pt>
                <c:pt idx="201">
                  <c:v>24411</c:v>
                </c:pt>
                <c:pt idx="202">
                  <c:v>24441</c:v>
                </c:pt>
                <c:pt idx="203">
                  <c:v>24472</c:v>
                </c:pt>
                <c:pt idx="204">
                  <c:v>24503</c:v>
                </c:pt>
                <c:pt idx="205">
                  <c:v>24531</c:v>
                </c:pt>
                <c:pt idx="206">
                  <c:v>24562</c:v>
                </c:pt>
                <c:pt idx="207">
                  <c:v>24592</c:v>
                </c:pt>
                <c:pt idx="208">
                  <c:v>24623</c:v>
                </c:pt>
                <c:pt idx="209">
                  <c:v>24653</c:v>
                </c:pt>
                <c:pt idx="210">
                  <c:v>24684</c:v>
                </c:pt>
                <c:pt idx="211">
                  <c:v>24715</c:v>
                </c:pt>
                <c:pt idx="212">
                  <c:v>24745</c:v>
                </c:pt>
                <c:pt idx="213">
                  <c:v>24776</c:v>
                </c:pt>
                <c:pt idx="214">
                  <c:v>24806</c:v>
                </c:pt>
                <c:pt idx="215">
                  <c:v>24837</c:v>
                </c:pt>
                <c:pt idx="216">
                  <c:v>24868</c:v>
                </c:pt>
                <c:pt idx="217">
                  <c:v>24897</c:v>
                </c:pt>
                <c:pt idx="218">
                  <c:v>24928</c:v>
                </c:pt>
                <c:pt idx="219">
                  <c:v>24958</c:v>
                </c:pt>
                <c:pt idx="220">
                  <c:v>24989</c:v>
                </c:pt>
                <c:pt idx="221">
                  <c:v>25019</c:v>
                </c:pt>
                <c:pt idx="222">
                  <c:v>25050</c:v>
                </c:pt>
                <c:pt idx="223">
                  <c:v>25081</c:v>
                </c:pt>
                <c:pt idx="224">
                  <c:v>25111</c:v>
                </c:pt>
                <c:pt idx="225">
                  <c:v>25142</c:v>
                </c:pt>
                <c:pt idx="226">
                  <c:v>25172</c:v>
                </c:pt>
                <c:pt idx="227">
                  <c:v>25203</c:v>
                </c:pt>
                <c:pt idx="228">
                  <c:v>25234</c:v>
                </c:pt>
                <c:pt idx="229">
                  <c:v>25262</c:v>
                </c:pt>
                <c:pt idx="230">
                  <c:v>25293</c:v>
                </c:pt>
                <c:pt idx="231">
                  <c:v>25323</c:v>
                </c:pt>
                <c:pt idx="232">
                  <c:v>25354</c:v>
                </c:pt>
                <c:pt idx="233">
                  <c:v>25384</c:v>
                </c:pt>
                <c:pt idx="234">
                  <c:v>25415</c:v>
                </c:pt>
                <c:pt idx="235">
                  <c:v>25446</c:v>
                </c:pt>
                <c:pt idx="236">
                  <c:v>25476</c:v>
                </c:pt>
                <c:pt idx="237">
                  <c:v>25507</c:v>
                </c:pt>
                <c:pt idx="238">
                  <c:v>25537</c:v>
                </c:pt>
                <c:pt idx="239">
                  <c:v>25568</c:v>
                </c:pt>
                <c:pt idx="240">
                  <c:v>25599</c:v>
                </c:pt>
                <c:pt idx="241">
                  <c:v>25627</c:v>
                </c:pt>
                <c:pt idx="242">
                  <c:v>25658</c:v>
                </c:pt>
                <c:pt idx="243">
                  <c:v>25688</c:v>
                </c:pt>
                <c:pt idx="244">
                  <c:v>25719</c:v>
                </c:pt>
                <c:pt idx="245">
                  <c:v>25749</c:v>
                </c:pt>
                <c:pt idx="246">
                  <c:v>25780</c:v>
                </c:pt>
                <c:pt idx="247">
                  <c:v>25811</c:v>
                </c:pt>
                <c:pt idx="248">
                  <c:v>25841</c:v>
                </c:pt>
                <c:pt idx="249">
                  <c:v>25872</c:v>
                </c:pt>
                <c:pt idx="250">
                  <c:v>25902</c:v>
                </c:pt>
                <c:pt idx="251">
                  <c:v>25933</c:v>
                </c:pt>
                <c:pt idx="252">
                  <c:v>25964</c:v>
                </c:pt>
                <c:pt idx="253">
                  <c:v>25992</c:v>
                </c:pt>
                <c:pt idx="254">
                  <c:v>26023</c:v>
                </c:pt>
                <c:pt idx="255">
                  <c:v>26053</c:v>
                </c:pt>
                <c:pt idx="256">
                  <c:v>26084</c:v>
                </c:pt>
                <c:pt idx="257">
                  <c:v>26114</c:v>
                </c:pt>
                <c:pt idx="258">
                  <c:v>26145</c:v>
                </c:pt>
                <c:pt idx="259">
                  <c:v>26176</c:v>
                </c:pt>
                <c:pt idx="260">
                  <c:v>26206</c:v>
                </c:pt>
                <c:pt idx="261">
                  <c:v>26237</c:v>
                </c:pt>
                <c:pt idx="262">
                  <c:v>26267</c:v>
                </c:pt>
                <c:pt idx="263">
                  <c:v>26298</c:v>
                </c:pt>
                <c:pt idx="264">
                  <c:v>26329</c:v>
                </c:pt>
                <c:pt idx="265">
                  <c:v>26358</c:v>
                </c:pt>
                <c:pt idx="266">
                  <c:v>26389</c:v>
                </c:pt>
                <c:pt idx="267">
                  <c:v>26419</c:v>
                </c:pt>
                <c:pt idx="268">
                  <c:v>26450</c:v>
                </c:pt>
                <c:pt idx="269">
                  <c:v>26480</c:v>
                </c:pt>
                <c:pt idx="270">
                  <c:v>26511</c:v>
                </c:pt>
                <c:pt idx="271">
                  <c:v>26542</c:v>
                </c:pt>
                <c:pt idx="272">
                  <c:v>26572</c:v>
                </c:pt>
                <c:pt idx="273">
                  <c:v>26603</c:v>
                </c:pt>
                <c:pt idx="274">
                  <c:v>26633</c:v>
                </c:pt>
                <c:pt idx="275">
                  <c:v>26664</c:v>
                </c:pt>
                <c:pt idx="276">
                  <c:v>26695</c:v>
                </c:pt>
                <c:pt idx="277">
                  <c:v>26723</c:v>
                </c:pt>
                <c:pt idx="278">
                  <c:v>26754</c:v>
                </c:pt>
                <c:pt idx="279">
                  <c:v>26784</c:v>
                </c:pt>
                <c:pt idx="280">
                  <c:v>26815</c:v>
                </c:pt>
                <c:pt idx="281">
                  <c:v>26845</c:v>
                </c:pt>
                <c:pt idx="282">
                  <c:v>26876</c:v>
                </c:pt>
                <c:pt idx="283">
                  <c:v>26907</c:v>
                </c:pt>
                <c:pt idx="284">
                  <c:v>26937</c:v>
                </c:pt>
                <c:pt idx="285">
                  <c:v>26968</c:v>
                </c:pt>
                <c:pt idx="286">
                  <c:v>26998</c:v>
                </c:pt>
                <c:pt idx="287">
                  <c:v>27029</c:v>
                </c:pt>
                <c:pt idx="288">
                  <c:v>27060</c:v>
                </c:pt>
                <c:pt idx="289">
                  <c:v>27088</c:v>
                </c:pt>
                <c:pt idx="290">
                  <c:v>27119</c:v>
                </c:pt>
                <c:pt idx="291">
                  <c:v>27149</c:v>
                </c:pt>
                <c:pt idx="292">
                  <c:v>27180</c:v>
                </c:pt>
                <c:pt idx="293">
                  <c:v>27210</c:v>
                </c:pt>
                <c:pt idx="294">
                  <c:v>27241</c:v>
                </c:pt>
                <c:pt idx="295">
                  <c:v>27272</c:v>
                </c:pt>
                <c:pt idx="296">
                  <c:v>27302</c:v>
                </c:pt>
                <c:pt idx="297">
                  <c:v>27333</c:v>
                </c:pt>
                <c:pt idx="298">
                  <c:v>27363</c:v>
                </c:pt>
                <c:pt idx="299">
                  <c:v>27394</c:v>
                </c:pt>
                <c:pt idx="300">
                  <c:v>27425</c:v>
                </c:pt>
                <c:pt idx="301">
                  <c:v>27453</c:v>
                </c:pt>
                <c:pt idx="302">
                  <c:v>27484</c:v>
                </c:pt>
                <c:pt idx="303">
                  <c:v>27514</c:v>
                </c:pt>
                <c:pt idx="304">
                  <c:v>27545</c:v>
                </c:pt>
                <c:pt idx="305">
                  <c:v>27575</c:v>
                </c:pt>
                <c:pt idx="306">
                  <c:v>27606</c:v>
                </c:pt>
                <c:pt idx="307">
                  <c:v>27637</c:v>
                </c:pt>
                <c:pt idx="308">
                  <c:v>27667</c:v>
                </c:pt>
                <c:pt idx="309">
                  <c:v>27698</c:v>
                </c:pt>
                <c:pt idx="310">
                  <c:v>27728</c:v>
                </c:pt>
                <c:pt idx="311">
                  <c:v>27759</c:v>
                </c:pt>
                <c:pt idx="312">
                  <c:v>27790</c:v>
                </c:pt>
                <c:pt idx="313">
                  <c:v>27819</c:v>
                </c:pt>
                <c:pt idx="314">
                  <c:v>27850</c:v>
                </c:pt>
                <c:pt idx="315">
                  <c:v>27880</c:v>
                </c:pt>
                <c:pt idx="316">
                  <c:v>27911</c:v>
                </c:pt>
                <c:pt idx="317">
                  <c:v>27941</c:v>
                </c:pt>
                <c:pt idx="318">
                  <c:v>27972</c:v>
                </c:pt>
                <c:pt idx="319">
                  <c:v>28003</c:v>
                </c:pt>
                <c:pt idx="320">
                  <c:v>28033</c:v>
                </c:pt>
                <c:pt idx="321">
                  <c:v>28064</c:v>
                </c:pt>
                <c:pt idx="322">
                  <c:v>28094</c:v>
                </c:pt>
                <c:pt idx="323">
                  <c:v>28125</c:v>
                </c:pt>
                <c:pt idx="324">
                  <c:v>28156</c:v>
                </c:pt>
                <c:pt idx="325">
                  <c:v>28184</c:v>
                </c:pt>
                <c:pt idx="326">
                  <c:v>28215</c:v>
                </c:pt>
                <c:pt idx="327">
                  <c:v>28245</c:v>
                </c:pt>
                <c:pt idx="328">
                  <c:v>28276</c:v>
                </c:pt>
                <c:pt idx="329">
                  <c:v>28306</c:v>
                </c:pt>
                <c:pt idx="330">
                  <c:v>28337</c:v>
                </c:pt>
                <c:pt idx="331">
                  <c:v>28368</c:v>
                </c:pt>
                <c:pt idx="332">
                  <c:v>28398</c:v>
                </c:pt>
                <c:pt idx="333">
                  <c:v>28429</c:v>
                </c:pt>
                <c:pt idx="334">
                  <c:v>28459</c:v>
                </c:pt>
                <c:pt idx="335">
                  <c:v>28490</c:v>
                </c:pt>
                <c:pt idx="336">
                  <c:v>28521</c:v>
                </c:pt>
                <c:pt idx="337">
                  <c:v>28549</c:v>
                </c:pt>
                <c:pt idx="338">
                  <c:v>28580</c:v>
                </c:pt>
                <c:pt idx="339">
                  <c:v>28610</c:v>
                </c:pt>
                <c:pt idx="340">
                  <c:v>28641</c:v>
                </c:pt>
                <c:pt idx="341">
                  <c:v>28671</c:v>
                </c:pt>
                <c:pt idx="342">
                  <c:v>28702</c:v>
                </c:pt>
                <c:pt idx="343">
                  <c:v>28733</c:v>
                </c:pt>
                <c:pt idx="344">
                  <c:v>28763</c:v>
                </c:pt>
                <c:pt idx="345">
                  <c:v>28794</c:v>
                </c:pt>
                <c:pt idx="346">
                  <c:v>28824</c:v>
                </c:pt>
                <c:pt idx="347">
                  <c:v>28855</c:v>
                </c:pt>
                <c:pt idx="348">
                  <c:v>28886</c:v>
                </c:pt>
                <c:pt idx="349">
                  <c:v>28914</c:v>
                </c:pt>
                <c:pt idx="350">
                  <c:v>28945</c:v>
                </c:pt>
                <c:pt idx="351">
                  <c:v>28975</c:v>
                </c:pt>
                <c:pt idx="352">
                  <c:v>29006</c:v>
                </c:pt>
                <c:pt idx="353">
                  <c:v>29036</c:v>
                </c:pt>
                <c:pt idx="354">
                  <c:v>29067</c:v>
                </c:pt>
                <c:pt idx="355">
                  <c:v>29098</c:v>
                </c:pt>
                <c:pt idx="356">
                  <c:v>29128</c:v>
                </c:pt>
                <c:pt idx="357">
                  <c:v>29159</c:v>
                </c:pt>
                <c:pt idx="358">
                  <c:v>29189</c:v>
                </c:pt>
                <c:pt idx="359">
                  <c:v>29220</c:v>
                </c:pt>
                <c:pt idx="360">
                  <c:v>29251</c:v>
                </c:pt>
                <c:pt idx="361">
                  <c:v>29280</c:v>
                </c:pt>
                <c:pt idx="362">
                  <c:v>29311</c:v>
                </c:pt>
                <c:pt idx="363">
                  <c:v>29341</c:v>
                </c:pt>
                <c:pt idx="364">
                  <c:v>29372</c:v>
                </c:pt>
                <c:pt idx="365">
                  <c:v>29402</c:v>
                </c:pt>
                <c:pt idx="366">
                  <c:v>29433</c:v>
                </c:pt>
                <c:pt idx="367">
                  <c:v>29464</c:v>
                </c:pt>
                <c:pt idx="368">
                  <c:v>29494</c:v>
                </c:pt>
                <c:pt idx="369">
                  <c:v>29525</c:v>
                </c:pt>
                <c:pt idx="370">
                  <c:v>29555</c:v>
                </c:pt>
                <c:pt idx="371">
                  <c:v>29586</c:v>
                </c:pt>
                <c:pt idx="372">
                  <c:v>29617</c:v>
                </c:pt>
                <c:pt idx="373">
                  <c:v>29645</c:v>
                </c:pt>
                <c:pt idx="374">
                  <c:v>29676</c:v>
                </c:pt>
                <c:pt idx="375">
                  <c:v>29706</c:v>
                </c:pt>
                <c:pt idx="376">
                  <c:v>29737</c:v>
                </c:pt>
                <c:pt idx="377">
                  <c:v>29767</c:v>
                </c:pt>
                <c:pt idx="378">
                  <c:v>29798</c:v>
                </c:pt>
                <c:pt idx="379">
                  <c:v>29829</c:v>
                </c:pt>
                <c:pt idx="380">
                  <c:v>29859</c:v>
                </c:pt>
                <c:pt idx="381">
                  <c:v>29890</c:v>
                </c:pt>
                <c:pt idx="382">
                  <c:v>29920</c:v>
                </c:pt>
                <c:pt idx="383">
                  <c:v>29951</c:v>
                </c:pt>
                <c:pt idx="384">
                  <c:v>29982</c:v>
                </c:pt>
                <c:pt idx="385">
                  <c:v>30010</c:v>
                </c:pt>
                <c:pt idx="386">
                  <c:v>30041</c:v>
                </c:pt>
                <c:pt idx="387">
                  <c:v>30071</c:v>
                </c:pt>
                <c:pt idx="388">
                  <c:v>30102</c:v>
                </c:pt>
                <c:pt idx="389">
                  <c:v>30132</c:v>
                </c:pt>
                <c:pt idx="390">
                  <c:v>30163</c:v>
                </c:pt>
                <c:pt idx="391">
                  <c:v>30194</c:v>
                </c:pt>
                <c:pt idx="392">
                  <c:v>30224</c:v>
                </c:pt>
                <c:pt idx="393">
                  <c:v>30255</c:v>
                </c:pt>
                <c:pt idx="394">
                  <c:v>30285</c:v>
                </c:pt>
                <c:pt idx="395">
                  <c:v>30316</c:v>
                </c:pt>
                <c:pt idx="396">
                  <c:v>30347</c:v>
                </c:pt>
                <c:pt idx="397">
                  <c:v>30375</c:v>
                </c:pt>
                <c:pt idx="398">
                  <c:v>30406</c:v>
                </c:pt>
                <c:pt idx="399">
                  <c:v>30436</c:v>
                </c:pt>
                <c:pt idx="400">
                  <c:v>30467</c:v>
                </c:pt>
                <c:pt idx="401">
                  <c:v>30497</c:v>
                </c:pt>
                <c:pt idx="402">
                  <c:v>30528</c:v>
                </c:pt>
                <c:pt idx="403">
                  <c:v>30559</c:v>
                </c:pt>
                <c:pt idx="404">
                  <c:v>30589</c:v>
                </c:pt>
                <c:pt idx="405">
                  <c:v>30620</c:v>
                </c:pt>
                <c:pt idx="406">
                  <c:v>30650</c:v>
                </c:pt>
                <c:pt idx="407">
                  <c:v>30681</c:v>
                </c:pt>
                <c:pt idx="408">
                  <c:v>30712</c:v>
                </c:pt>
                <c:pt idx="409">
                  <c:v>30741</c:v>
                </c:pt>
                <c:pt idx="410">
                  <c:v>30772</c:v>
                </c:pt>
                <c:pt idx="411">
                  <c:v>30802</c:v>
                </c:pt>
                <c:pt idx="412">
                  <c:v>30833</c:v>
                </c:pt>
                <c:pt idx="413">
                  <c:v>30863</c:v>
                </c:pt>
                <c:pt idx="414">
                  <c:v>30894</c:v>
                </c:pt>
                <c:pt idx="415">
                  <c:v>30925</c:v>
                </c:pt>
                <c:pt idx="416">
                  <c:v>30955</c:v>
                </c:pt>
                <c:pt idx="417">
                  <c:v>30986</c:v>
                </c:pt>
                <c:pt idx="418">
                  <c:v>31016</c:v>
                </c:pt>
                <c:pt idx="419">
                  <c:v>31047</c:v>
                </c:pt>
                <c:pt idx="420">
                  <c:v>31078</c:v>
                </c:pt>
                <c:pt idx="421">
                  <c:v>31106</c:v>
                </c:pt>
                <c:pt idx="422">
                  <c:v>31137</c:v>
                </c:pt>
                <c:pt idx="423">
                  <c:v>31167</c:v>
                </c:pt>
                <c:pt idx="424">
                  <c:v>31198</c:v>
                </c:pt>
                <c:pt idx="425">
                  <c:v>31228</c:v>
                </c:pt>
                <c:pt idx="426">
                  <c:v>31259</c:v>
                </c:pt>
                <c:pt idx="427">
                  <c:v>31290</c:v>
                </c:pt>
                <c:pt idx="428">
                  <c:v>31320</c:v>
                </c:pt>
                <c:pt idx="429">
                  <c:v>31351</c:v>
                </c:pt>
                <c:pt idx="430">
                  <c:v>31381</c:v>
                </c:pt>
                <c:pt idx="431">
                  <c:v>31412</c:v>
                </c:pt>
                <c:pt idx="432">
                  <c:v>31443</c:v>
                </c:pt>
                <c:pt idx="433">
                  <c:v>31471</c:v>
                </c:pt>
                <c:pt idx="434">
                  <c:v>31502</c:v>
                </c:pt>
                <c:pt idx="435">
                  <c:v>31532</c:v>
                </c:pt>
                <c:pt idx="436">
                  <c:v>31563</c:v>
                </c:pt>
                <c:pt idx="437">
                  <c:v>31593</c:v>
                </c:pt>
                <c:pt idx="438">
                  <c:v>31624</c:v>
                </c:pt>
                <c:pt idx="439">
                  <c:v>31655</c:v>
                </c:pt>
                <c:pt idx="440">
                  <c:v>31685</c:v>
                </c:pt>
                <c:pt idx="441">
                  <c:v>31716</c:v>
                </c:pt>
                <c:pt idx="442">
                  <c:v>31746</c:v>
                </c:pt>
                <c:pt idx="443">
                  <c:v>31777</c:v>
                </c:pt>
                <c:pt idx="444">
                  <c:v>31808</c:v>
                </c:pt>
                <c:pt idx="445">
                  <c:v>31836</c:v>
                </c:pt>
                <c:pt idx="446">
                  <c:v>31867</c:v>
                </c:pt>
                <c:pt idx="447">
                  <c:v>31897</c:v>
                </c:pt>
                <c:pt idx="448">
                  <c:v>31928</c:v>
                </c:pt>
                <c:pt idx="449">
                  <c:v>31958</c:v>
                </c:pt>
                <c:pt idx="450">
                  <c:v>31989</c:v>
                </c:pt>
                <c:pt idx="451">
                  <c:v>32020</c:v>
                </c:pt>
                <c:pt idx="452">
                  <c:v>32050</c:v>
                </c:pt>
                <c:pt idx="453">
                  <c:v>32081</c:v>
                </c:pt>
                <c:pt idx="454">
                  <c:v>32111</c:v>
                </c:pt>
                <c:pt idx="455">
                  <c:v>32142</c:v>
                </c:pt>
                <c:pt idx="456">
                  <c:v>32173</c:v>
                </c:pt>
                <c:pt idx="457">
                  <c:v>32202</c:v>
                </c:pt>
                <c:pt idx="458">
                  <c:v>32233</c:v>
                </c:pt>
                <c:pt idx="459">
                  <c:v>32263</c:v>
                </c:pt>
                <c:pt idx="460">
                  <c:v>32294</c:v>
                </c:pt>
                <c:pt idx="461">
                  <c:v>32324</c:v>
                </c:pt>
                <c:pt idx="462">
                  <c:v>32355</c:v>
                </c:pt>
                <c:pt idx="463">
                  <c:v>32386</c:v>
                </c:pt>
                <c:pt idx="464">
                  <c:v>32416</c:v>
                </c:pt>
                <c:pt idx="465">
                  <c:v>32447</c:v>
                </c:pt>
                <c:pt idx="466">
                  <c:v>32477</c:v>
                </c:pt>
                <c:pt idx="467">
                  <c:v>32508</c:v>
                </c:pt>
                <c:pt idx="468">
                  <c:v>32539</c:v>
                </c:pt>
                <c:pt idx="469">
                  <c:v>32567</c:v>
                </c:pt>
                <c:pt idx="470">
                  <c:v>32598</c:v>
                </c:pt>
                <c:pt idx="471">
                  <c:v>32628</c:v>
                </c:pt>
                <c:pt idx="472">
                  <c:v>32659</c:v>
                </c:pt>
                <c:pt idx="473">
                  <c:v>32689</c:v>
                </c:pt>
                <c:pt idx="474">
                  <c:v>32720</c:v>
                </c:pt>
                <c:pt idx="475">
                  <c:v>32751</c:v>
                </c:pt>
                <c:pt idx="476">
                  <c:v>32781</c:v>
                </c:pt>
                <c:pt idx="477">
                  <c:v>32812</c:v>
                </c:pt>
                <c:pt idx="478">
                  <c:v>32842</c:v>
                </c:pt>
                <c:pt idx="479">
                  <c:v>32873</c:v>
                </c:pt>
                <c:pt idx="480">
                  <c:v>32904</c:v>
                </c:pt>
                <c:pt idx="481">
                  <c:v>32932</c:v>
                </c:pt>
                <c:pt idx="482">
                  <c:v>32963</c:v>
                </c:pt>
                <c:pt idx="483">
                  <c:v>32993</c:v>
                </c:pt>
                <c:pt idx="484">
                  <c:v>33024</c:v>
                </c:pt>
                <c:pt idx="485">
                  <c:v>33054</c:v>
                </c:pt>
                <c:pt idx="486">
                  <c:v>33085</c:v>
                </c:pt>
                <c:pt idx="487">
                  <c:v>33116</c:v>
                </c:pt>
                <c:pt idx="488">
                  <c:v>33146</c:v>
                </c:pt>
                <c:pt idx="489">
                  <c:v>33177</c:v>
                </c:pt>
                <c:pt idx="490">
                  <c:v>33207</c:v>
                </c:pt>
                <c:pt idx="491">
                  <c:v>33238</c:v>
                </c:pt>
                <c:pt idx="492">
                  <c:v>33269</c:v>
                </c:pt>
                <c:pt idx="493">
                  <c:v>33297</c:v>
                </c:pt>
                <c:pt idx="494">
                  <c:v>33328</c:v>
                </c:pt>
                <c:pt idx="495">
                  <c:v>33358</c:v>
                </c:pt>
                <c:pt idx="496">
                  <c:v>33389</c:v>
                </c:pt>
                <c:pt idx="497">
                  <c:v>33419</c:v>
                </c:pt>
                <c:pt idx="498">
                  <c:v>33450</c:v>
                </c:pt>
                <c:pt idx="499">
                  <c:v>33481</c:v>
                </c:pt>
                <c:pt idx="500">
                  <c:v>33511</c:v>
                </c:pt>
                <c:pt idx="501">
                  <c:v>33542</c:v>
                </c:pt>
                <c:pt idx="502">
                  <c:v>33572</c:v>
                </c:pt>
                <c:pt idx="503">
                  <c:v>33603</c:v>
                </c:pt>
                <c:pt idx="504">
                  <c:v>33634</c:v>
                </c:pt>
                <c:pt idx="505">
                  <c:v>33663</c:v>
                </c:pt>
                <c:pt idx="506">
                  <c:v>33694</c:v>
                </c:pt>
                <c:pt idx="507">
                  <c:v>33724</c:v>
                </c:pt>
                <c:pt idx="508">
                  <c:v>33755</c:v>
                </c:pt>
                <c:pt idx="509">
                  <c:v>33785</c:v>
                </c:pt>
                <c:pt idx="510">
                  <c:v>33816</c:v>
                </c:pt>
                <c:pt idx="511">
                  <c:v>33847</c:v>
                </c:pt>
                <c:pt idx="512">
                  <c:v>33877</c:v>
                </c:pt>
                <c:pt idx="513">
                  <c:v>33908</c:v>
                </c:pt>
                <c:pt idx="514">
                  <c:v>33938</c:v>
                </c:pt>
                <c:pt idx="515">
                  <c:v>33969</c:v>
                </c:pt>
                <c:pt idx="516">
                  <c:v>34000</c:v>
                </c:pt>
                <c:pt idx="517">
                  <c:v>34028</c:v>
                </c:pt>
                <c:pt idx="518">
                  <c:v>34059</c:v>
                </c:pt>
                <c:pt idx="519">
                  <c:v>34089</c:v>
                </c:pt>
                <c:pt idx="520">
                  <c:v>34120</c:v>
                </c:pt>
                <c:pt idx="521">
                  <c:v>34150</c:v>
                </c:pt>
                <c:pt idx="522">
                  <c:v>34181</c:v>
                </c:pt>
                <c:pt idx="523">
                  <c:v>34212</c:v>
                </c:pt>
                <c:pt idx="524">
                  <c:v>34242</c:v>
                </c:pt>
                <c:pt idx="525">
                  <c:v>34273</c:v>
                </c:pt>
                <c:pt idx="526">
                  <c:v>34303</c:v>
                </c:pt>
                <c:pt idx="527">
                  <c:v>34334</c:v>
                </c:pt>
                <c:pt idx="528">
                  <c:v>34365</c:v>
                </c:pt>
                <c:pt idx="529">
                  <c:v>34393</c:v>
                </c:pt>
                <c:pt idx="530">
                  <c:v>34424</c:v>
                </c:pt>
                <c:pt idx="531">
                  <c:v>34454</c:v>
                </c:pt>
                <c:pt idx="532">
                  <c:v>34485</c:v>
                </c:pt>
                <c:pt idx="533">
                  <c:v>34515</c:v>
                </c:pt>
                <c:pt idx="534">
                  <c:v>34546</c:v>
                </c:pt>
                <c:pt idx="535">
                  <c:v>34577</c:v>
                </c:pt>
                <c:pt idx="536">
                  <c:v>34607</c:v>
                </c:pt>
                <c:pt idx="537">
                  <c:v>34638</c:v>
                </c:pt>
                <c:pt idx="538">
                  <c:v>34668</c:v>
                </c:pt>
                <c:pt idx="539">
                  <c:v>34699</c:v>
                </c:pt>
                <c:pt idx="540">
                  <c:v>34730</c:v>
                </c:pt>
                <c:pt idx="541">
                  <c:v>34758</c:v>
                </c:pt>
                <c:pt idx="542">
                  <c:v>34789</c:v>
                </c:pt>
                <c:pt idx="543">
                  <c:v>34819</c:v>
                </c:pt>
                <c:pt idx="544">
                  <c:v>34850</c:v>
                </c:pt>
                <c:pt idx="545">
                  <c:v>34880</c:v>
                </c:pt>
                <c:pt idx="546">
                  <c:v>34911</c:v>
                </c:pt>
                <c:pt idx="547">
                  <c:v>34942</c:v>
                </c:pt>
                <c:pt idx="548">
                  <c:v>34972</c:v>
                </c:pt>
                <c:pt idx="549">
                  <c:v>35003</c:v>
                </c:pt>
                <c:pt idx="550">
                  <c:v>35033</c:v>
                </c:pt>
                <c:pt idx="551">
                  <c:v>35064</c:v>
                </c:pt>
                <c:pt idx="552">
                  <c:v>35095</c:v>
                </c:pt>
                <c:pt idx="553">
                  <c:v>35124</c:v>
                </c:pt>
                <c:pt idx="554">
                  <c:v>35155</c:v>
                </c:pt>
                <c:pt idx="555">
                  <c:v>35185</c:v>
                </c:pt>
                <c:pt idx="556">
                  <c:v>35216</c:v>
                </c:pt>
                <c:pt idx="557">
                  <c:v>35246</c:v>
                </c:pt>
                <c:pt idx="558">
                  <c:v>35277</c:v>
                </c:pt>
                <c:pt idx="559">
                  <c:v>35308</c:v>
                </c:pt>
                <c:pt idx="560">
                  <c:v>35338</c:v>
                </c:pt>
                <c:pt idx="561">
                  <c:v>35369</c:v>
                </c:pt>
                <c:pt idx="562">
                  <c:v>35399</c:v>
                </c:pt>
                <c:pt idx="563">
                  <c:v>35430</c:v>
                </c:pt>
                <c:pt idx="564">
                  <c:v>35461</c:v>
                </c:pt>
                <c:pt idx="565">
                  <c:v>35489</c:v>
                </c:pt>
                <c:pt idx="566">
                  <c:v>35520</c:v>
                </c:pt>
                <c:pt idx="567">
                  <c:v>35550</c:v>
                </c:pt>
                <c:pt idx="568">
                  <c:v>35581</c:v>
                </c:pt>
                <c:pt idx="569">
                  <c:v>35611</c:v>
                </c:pt>
                <c:pt idx="570">
                  <c:v>35642</c:v>
                </c:pt>
                <c:pt idx="571">
                  <c:v>35673</c:v>
                </c:pt>
                <c:pt idx="572">
                  <c:v>35703</c:v>
                </c:pt>
                <c:pt idx="573">
                  <c:v>35734</c:v>
                </c:pt>
                <c:pt idx="574">
                  <c:v>35764</c:v>
                </c:pt>
                <c:pt idx="575">
                  <c:v>35795</c:v>
                </c:pt>
                <c:pt idx="576">
                  <c:v>35826</c:v>
                </c:pt>
                <c:pt idx="577">
                  <c:v>35854</c:v>
                </c:pt>
                <c:pt idx="578">
                  <c:v>35885</c:v>
                </c:pt>
                <c:pt idx="579">
                  <c:v>35915</c:v>
                </c:pt>
                <c:pt idx="580">
                  <c:v>35946</c:v>
                </c:pt>
                <c:pt idx="581">
                  <c:v>35976</c:v>
                </c:pt>
                <c:pt idx="582">
                  <c:v>36007</c:v>
                </c:pt>
                <c:pt idx="583">
                  <c:v>36038</c:v>
                </c:pt>
                <c:pt idx="584">
                  <c:v>36068</c:v>
                </c:pt>
                <c:pt idx="585">
                  <c:v>36099</c:v>
                </c:pt>
                <c:pt idx="586">
                  <c:v>36129</c:v>
                </c:pt>
                <c:pt idx="587">
                  <c:v>36160</c:v>
                </c:pt>
                <c:pt idx="588">
                  <c:v>36191</c:v>
                </c:pt>
                <c:pt idx="589">
                  <c:v>36219</c:v>
                </c:pt>
                <c:pt idx="590">
                  <c:v>36250</c:v>
                </c:pt>
                <c:pt idx="591">
                  <c:v>36280</c:v>
                </c:pt>
                <c:pt idx="592">
                  <c:v>36311</c:v>
                </c:pt>
                <c:pt idx="593">
                  <c:v>36341</c:v>
                </c:pt>
                <c:pt idx="594">
                  <c:v>36372</c:v>
                </c:pt>
                <c:pt idx="595">
                  <c:v>36403</c:v>
                </c:pt>
                <c:pt idx="596">
                  <c:v>36433</c:v>
                </c:pt>
                <c:pt idx="597">
                  <c:v>36464</c:v>
                </c:pt>
                <c:pt idx="598">
                  <c:v>36494</c:v>
                </c:pt>
                <c:pt idx="599">
                  <c:v>36525</c:v>
                </c:pt>
                <c:pt idx="600">
                  <c:v>36556</c:v>
                </c:pt>
                <c:pt idx="601">
                  <c:v>36585</c:v>
                </c:pt>
                <c:pt idx="602">
                  <c:v>36616</c:v>
                </c:pt>
                <c:pt idx="603">
                  <c:v>36646</c:v>
                </c:pt>
                <c:pt idx="604">
                  <c:v>36677</c:v>
                </c:pt>
                <c:pt idx="605">
                  <c:v>36707</c:v>
                </c:pt>
                <c:pt idx="606">
                  <c:v>36738</c:v>
                </c:pt>
                <c:pt idx="607">
                  <c:v>36769</c:v>
                </c:pt>
                <c:pt idx="608">
                  <c:v>36799</c:v>
                </c:pt>
                <c:pt idx="609">
                  <c:v>36830</c:v>
                </c:pt>
                <c:pt idx="610">
                  <c:v>36860</c:v>
                </c:pt>
                <c:pt idx="611">
                  <c:v>36891</c:v>
                </c:pt>
                <c:pt idx="612">
                  <c:v>36922</c:v>
                </c:pt>
                <c:pt idx="613">
                  <c:v>36950</c:v>
                </c:pt>
                <c:pt idx="614">
                  <c:v>36981</c:v>
                </c:pt>
                <c:pt idx="615">
                  <c:v>37011</c:v>
                </c:pt>
                <c:pt idx="616">
                  <c:v>37042</c:v>
                </c:pt>
                <c:pt idx="617">
                  <c:v>37072</c:v>
                </c:pt>
                <c:pt idx="618">
                  <c:v>37103</c:v>
                </c:pt>
                <c:pt idx="619">
                  <c:v>37134</c:v>
                </c:pt>
                <c:pt idx="620">
                  <c:v>37164</c:v>
                </c:pt>
                <c:pt idx="621">
                  <c:v>37195</c:v>
                </c:pt>
                <c:pt idx="622">
                  <c:v>37225</c:v>
                </c:pt>
                <c:pt idx="623">
                  <c:v>37256</c:v>
                </c:pt>
                <c:pt idx="624">
                  <c:v>37287</c:v>
                </c:pt>
                <c:pt idx="625">
                  <c:v>37315</c:v>
                </c:pt>
                <c:pt idx="626">
                  <c:v>37346</c:v>
                </c:pt>
                <c:pt idx="627">
                  <c:v>37376</c:v>
                </c:pt>
                <c:pt idx="628">
                  <c:v>37407</c:v>
                </c:pt>
                <c:pt idx="629">
                  <c:v>37437</c:v>
                </c:pt>
                <c:pt idx="630">
                  <c:v>37468</c:v>
                </c:pt>
                <c:pt idx="631">
                  <c:v>37499</c:v>
                </c:pt>
                <c:pt idx="632">
                  <c:v>37529</c:v>
                </c:pt>
                <c:pt idx="633">
                  <c:v>37560</c:v>
                </c:pt>
                <c:pt idx="634">
                  <c:v>37590</c:v>
                </c:pt>
                <c:pt idx="635">
                  <c:v>37621</c:v>
                </c:pt>
                <c:pt idx="636">
                  <c:v>37652</c:v>
                </c:pt>
                <c:pt idx="637">
                  <c:v>37680</c:v>
                </c:pt>
                <c:pt idx="638">
                  <c:v>37711</c:v>
                </c:pt>
                <c:pt idx="639">
                  <c:v>37741</c:v>
                </c:pt>
                <c:pt idx="640">
                  <c:v>37772</c:v>
                </c:pt>
                <c:pt idx="641">
                  <c:v>37802</c:v>
                </c:pt>
                <c:pt idx="642">
                  <c:v>37833</c:v>
                </c:pt>
                <c:pt idx="643">
                  <c:v>37864</c:v>
                </c:pt>
                <c:pt idx="644">
                  <c:v>37894</c:v>
                </c:pt>
                <c:pt idx="645">
                  <c:v>37925</c:v>
                </c:pt>
                <c:pt idx="646">
                  <c:v>37955</c:v>
                </c:pt>
                <c:pt idx="647">
                  <c:v>37986</c:v>
                </c:pt>
                <c:pt idx="648">
                  <c:v>38017</c:v>
                </c:pt>
                <c:pt idx="649">
                  <c:v>38046</c:v>
                </c:pt>
                <c:pt idx="650">
                  <c:v>38077</c:v>
                </c:pt>
                <c:pt idx="651">
                  <c:v>38107</c:v>
                </c:pt>
                <c:pt idx="652">
                  <c:v>38138</c:v>
                </c:pt>
                <c:pt idx="653">
                  <c:v>38168</c:v>
                </c:pt>
                <c:pt idx="654">
                  <c:v>38199</c:v>
                </c:pt>
                <c:pt idx="655">
                  <c:v>38230</c:v>
                </c:pt>
                <c:pt idx="656">
                  <c:v>38260</c:v>
                </c:pt>
                <c:pt idx="657">
                  <c:v>38291</c:v>
                </c:pt>
                <c:pt idx="658">
                  <c:v>38321</c:v>
                </c:pt>
                <c:pt idx="659">
                  <c:v>38352</c:v>
                </c:pt>
                <c:pt idx="660">
                  <c:v>38383</c:v>
                </c:pt>
                <c:pt idx="661">
                  <c:v>38411</c:v>
                </c:pt>
                <c:pt idx="662">
                  <c:v>38442</c:v>
                </c:pt>
                <c:pt idx="663">
                  <c:v>38472</c:v>
                </c:pt>
                <c:pt idx="664">
                  <c:v>38503</c:v>
                </c:pt>
                <c:pt idx="665">
                  <c:v>38533</c:v>
                </c:pt>
                <c:pt idx="666">
                  <c:v>38564</c:v>
                </c:pt>
                <c:pt idx="667">
                  <c:v>38595</c:v>
                </c:pt>
                <c:pt idx="668">
                  <c:v>38625</c:v>
                </c:pt>
                <c:pt idx="669">
                  <c:v>38656</c:v>
                </c:pt>
                <c:pt idx="670">
                  <c:v>38686</c:v>
                </c:pt>
                <c:pt idx="671">
                  <c:v>38717</c:v>
                </c:pt>
                <c:pt idx="672">
                  <c:v>38748</c:v>
                </c:pt>
                <c:pt idx="673">
                  <c:v>38776</c:v>
                </c:pt>
                <c:pt idx="674">
                  <c:v>38807</c:v>
                </c:pt>
                <c:pt idx="675">
                  <c:v>38837</c:v>
                </c:pt>
                <c:pt idx="676">
                  <c:v>38868</c:v>
                </c:pt>
                <c:pt idx="677">
                  <c:v>38898</c:v>
                </c:pt>
                <c:pt idx="678">
                  <c:v>38929</c:v>
                </c:pt>
                <c:pt idx="679">
                  <c:v>38960</c:v>
                </c:pt>
                <c:pt idx="680">
                  <c:v>38990</c:v>
                </c:pt>
                <c:pt idx="681">
                  <c:v>39021</c:v>
                </c:pt>
                <c:pt idx="682">
                  <c:v>39051</c:v>
                </c:pt>
                <c:pt idx="683">
                  <c:v>39082</c:v>
                </c:pt>
                <c:pt idx="684">
                  <c:v>39113</c:v>
                </c:pt>
                <c:pt idx="685">
                  <c:v>39141</c:v>
                </c:pt>
                <c:pt idx="686">
                  <c:v>39172</c:v>
                </c:pt>
                <c:pt idx="687">
                  <c:v>39202</c:v>
                </c:pt>
                <c:pt idx="688">
                  <c:v>39233</c:v>
                </c:pt>
                <c:pt idx="689">
                  <c:v>39263</c:v>
                </c:pt>
                <c:pt idx="690">
                  <c:v>39294</c:v>
                </c:pt>
                <c:pt idx="691">
                  <c:v>39325</c:v>
                </c:pt>
                <c:pt idx="692">
                  <c:v>39355</c:v>
                </c:pt>
                <c:pt idx="693">
                  <c:v>39386</c:v>
                </c:pt>
                <c:pt idx="694">
                  <c:v>39416</c:v>
                </c:pt>
                <c:pt idx="695">
                  <c:v>39447</c:v>
                </c:pt>
                <c:pt idx="696">
                  <c:v>39478</c:v>
                </c:pt>
                <c:pt idx="697">
                  <c:v>39507</c:v>
                </c:pt>
                <c:pt idx="698">
                  <c:v>39538</c:v>
                </c:pt>
                <c:pt idx="699">
                  <c:v>39568</c:v>
                </c:pt>
                <c:pt idx="700">
                  <c:v>39599</c:v>
                </c:pt>
                <c:pt idx="701">
                  <c:v>39629</c:v>
                </c:pt>
                <c:pt idx="702">
                  <c:v>39660</c:v>
                </c:pt>
                <c:pt idx="703">
                  <c:v>39691</c:v>
                </c:pt>
                <c:pt idx="704">
                  <c:v>39721</c:v>
                </c:pt>
                <c:pt idx="705">
                  <c:v>39752</c:v>
                </c:pt>
                <c:pt idx="706">
                  <c:v>39782</c:v>
                </c:pt>
                <c:pt idx="707">
                  <c:v>39813</c:v>
                </c:pt>
                <c:pt idx="708">
                  <c:v>39844</c:v>
                </c:pt>
                <c:pt idx="709">
                  <c:v>39872</c:v>
                </c:pt>
                <c:pt idx="710">
                  <c:v>39903</c:v>
                </c:pt>
                <c:pt idx="711">
                  <c:v>39933</c:v>
                </c:pt>
                <c:pt idx="712">
                  <c:v>39964</c:v>
                </c:pt>
                <c:pt idx="713">
                  <c:v>39994</c:v>
                </c:pt>
                <c:pt idx="714">
                  <c:v>40025</c:v>
                </c:pt>
                <c:pt idx="715">
                  <c:v>40056</c:v>
                </c:pt>
                <c:pt idx="716">
                  <c:v>40086</c:v>
                </c:pt>
                <c:pt idx="717">
                  <c:v>40117</c:v>
                </c:pt>
                <c:pt idx="718">
                  <c:v>40147</c:v>
                </c:pt>
                <c:pt idx="719">
                  <c:v>40178</c:v>
                </c:pt>
                <c:pt idx="720">
                  <c:v>40209</c:v>
                </c:pt>
                <c:pt idx="721">
                  <c:v>40237</c:v>
                </c:pt>
                <c:pt idx="722">
                  <c:v>40268</c:v>
                </c:pt>
                <c:pt idx="723">
                  <c:v>40298</c:v>
                </c:pt>
                <c:pt idx="724">
                  <c:v>40329</c:v>
                </c:pt>
                <c:pt idx="725">
                  <c:v>40359</c:v>
                </c:pt>
                <c:pt idx="726">
                  <c:v>40390</c:v>
                </c:pt>
                <c:pt idx="727">
                  <c:v>40421</c:v>
                </c:pt>
                <c:pt idx="728">
                  <c:v>40451</c:v>
                </c:pt>
                <c:pt idx="729">
                  <c:v>40482</c:v>
                </c:pt>
                <c:pt idx="730">
                  <c:v>40512</c:v>
                </c:pt>
                <c:pt idx="731">
                  <c:v>40543</c:v>
                </c:pt>
                <c:pt idx="732">
                  <c:v>40574</c:v>
                </c:pt>
                <c:pt idx="733">
                  <c:v>40602</c:v>
                </c:pt>
                <c:pt idx="734">
                  <c:v>40633</c:v>
                </c:pt>
                <c:pt idx="735">
                  <c:v>40663</c:v>
                </c:pt>
                <c:pt idx="736">
                  <c:v>40694</c:v>
                </c:pt>
                <c:pt idx="737">
                  <c:v>40724</c:v>
                </c:pt>
                <c:pt idx="738">
                  <c:v>40755</c:v>
                </c:pt>
                <c:pt idx="739">
                  <c:v>40786</c:v>
                </c:pt>
                <c:pt idx="740">
                  <c:v>40816</c:v>
                </c:pt>
                <c:pt idx="741">
                  <c:v>40847</c:v>
                </c:pt>
                <c:pt idx="742">
                  <c:v>40877</c:v>
                </c:pt>
                <c:pt idx="743">
                  <c:v>40908</c:v>
                </c:pt>
                <c:pt idx="744">
                  <c:v>40939</c:v>
                </c:pt>
                <c:pt idx="745">
                  <c:v>40968</c:v>
                </c:pt>
                <c:pt idx="746">
                  <c:v>40999</c:v>
                </c:pt>
                <c:pt idx="747">
                  <c:v>41029</c:v>
                </c:pt>
                <c:pt idx="748">
                  <c:v>41060</c:v>
                </c:pt>
                <c:pt idx="749">
                  <c:v>41090</c:v>
                </c:pt>
                <c:pt idx="750">
                  <c:v>41121</c:v>
                </c:pt>
                <c:pt idx="751">
                  <c:v>41152</c:v>
                </c:pt>
                <c:pt idx="752">
                  <c:v>41182</c:v>
                </c:pt>
                <c:pt idx="753">
                  <c:v>41213</c:v>
                </c:pt>
                <c:pt idx="754">
                  <c:v>41243</c:v>
                </c:pt>
                <c:pt idx="755">
                  <c:v>41274</c:v>
                </c:pt>
                <c:pt idx="756">
                  <c:v>41305</c:v>
                </c:pt>
                <c:pt idx="757">
                  <c:v>41333</c:v>
                </c:pt>
                <c:pt idx="758">
                  <c:v>41364</c:v>
                </c:pt>
                <c:pt idx="759">
                  <c:v>41394</c:v>
                </c:pt>
                <c:pt idx="760">
                  <c:v>41425</c:v>
                </c:pt>
                <c:pt idx="761">
                  <c:v>41455</c:v>
                </c:pt>
                <c:pt idx="762">
                  <c:v>41486</c:v>
                </c:pt>
                <c:pt idx="763">
                  <c:v>41517</c:v>
                </c:pt>
                <c:pt idx="764">
                  <c:v>41547</c:v>
                </c:pt>
                <c:pt idx="765">
                  <c:v>41578</c:v>
                </c:pt>
                <c:pt idx="766">
                  <c:v>41608</c:v>
                </c:pt>
                <c:pt idx="767">
                  <c:v>41639</c:v>
                </c:pt>
                <c:pt idx="768">
                  <c:v>41670</c:v>
                </c:pt>
                <c:pt idx="769">
                  <c:v>41698</c:v>
                </c:pt>
                <c:pt idx="770">
                  <c:v>41729</c:v>
                </c:pt>
                <c:pt idx="771">
                  <c:v>41759</c:v>
                </c:pt>
                <c:pt idx="772">
                  <c:v>41790</c:v>
                </c:pt>
                <c:pt idx="773">
                  <c:v>41820</c:v>
                </c:pt>
                <c:pt idx="774">
                  <c:v>41851</c:v>
                </c:pt>
                <c:pt idx="775">
                  <c:v>41882</c:v>
                </c:pt>
                <c:pt idx="776">
                  <c:v>41912</c:v>
                </c:pt>
                <c:pt idx="777">
                  <c:v>41943</c:v>
                </c:pt>
                <c:pt idx="778">
                  <c:v>41973</c:v>
                </c:pt>
                <c:pt idx="779">
                  <c:v>42004</c:v>
                </c:pt>
                <c:pt idx="780">
                  <c:v>42035</c:v>
                </c:pt>
                <c:pt idx="781">
                  <c:v>42063</c:v>
                </c:pt>
                <c:pt idx="782">
                  <c:v>42094</c:v>
                </c:pt>
                <c:pt idx="783">
                  <c:v>42124</c:v>
                </c:pt>
                <c:pt idx="784">
                  <c:v>42155</c:v>
                </c:pt>
                <c:pt idx="785">
                  <c:v>42185</c:v>
                </c:pt>
                <c:pt idx="786">
                  <c:v>42216</c:v>
                </c:pt>
                <c:pt idx="787">
                  <c:v>42247</c:v>
                </c:pt>
                <c:pt idx="788">
                  <c:v>42277</c:v>
                </c:pt>
                <c:pt idx="789">
                  <c:v>42308</c:v>
                </c:pt>
                <c:pt idx="790">
                  <c:v>42338</c:v>
                </c:pt>
                <c:pt idx="791">
                  <c:v>42369</c:v>
                </c:pt>
                <c:pt idx="792">
                  <c:v>42400</c:v>
                </c:pt>
                <c:pt idx="793">
                  <c:v>42429</c:v>
                </c:pt>
                <c:pt idx="794">
                  <c:v>42460</c:v>
                </c:pt>
                <c:pt idx="795">
                  <c:v>42490</c:v>
                </c:pt>
                <c:pt idx="796">
                  <c:v>42521</c:v>
                </c:pt>
                <c:pt idx="797">
                  <c:v>42551</c:v>
                </c:pt>
                <c:pt idx="798">
                  <c:v>42582</c:v>
                </c:pt>
                <c:pt idx="799">
                  <c:v>42613</c:v>
                </c:pt>
                <c:pt idx="800">
                  <c:v>42643</c:v>
                </c:pt>
                <c:pt idx="801">
                  <c:v>42674</c:v>
                </c:pt>
                <c:pt idx="802">
                  <c:v>42704</c:v>
                </c:pt>
                <c:pt idx="803">
                  <c:v>42735</c:v>
                </c:pt>
                <c:pt idx="804">
                  <c:v>42766</c:v>
                </c:pt>
                <c:pt idx="805">
                  <c:v>42794</c:v>
                </c:pt>
                <c:pt idx="806">
                  <c:v>42825</c:v>
                </c:pt>
                <c:pt idx="807">
                  <c:v>42855</c:v>
                </c:pt>
                <c:pt idx="808">
                  <c:v>42886</c:v>
                </c:pt>
                <c:pt idx="809">
                  <c:v>42916</c:v>
                </c:pt>
                <c:pt idx="810">
                  <c:v>42947</c:v>
                </c:pt>
                <c:pt idx="811">
                  <c:v>42978</c:v>
                </c:pt>
                <c:pt idx="812">
                  <c:v>43008</c:v>
                </c:pt>
                <c:pt idx="813">
                  <c:v>43039</c:v>
                </c:pt>
                <c:pt idx="814">
                  <c:v>43069</c:v>
                </c:pt>
                <c:pt idx="815">
                  <c:v>43100</c:v>
                </c:pt>
                <c:pt idx="816">
                  <c:v>43131</c:v>
                </c:pt>
                <c:pt idx="817">
                  <c:v>43159</c:v>
                </c:pt>
                <c:pt idx="818">
                  <c:v>43190</c:v>
                </c:pt>
                <c:pt idx="819">
                  <c:v>43220</c:v>
                </c:pt>
                <c:pt idx="820">
                  <c:v>43251</c:v>
                </c:pt>
                <c:pt idx="821">
                  <c:v>43281</c:v>
                </c:pt>
                <c:pt idx="822">
                  <c:v>43312</c:v>
                </c:pt>
                <c:pt idx="823">
                  <c:v>43343</c:v>
                </c:pt>
                <c:pt idx="824">
                  <c:v>43373</c:v>
                </c:pt>
                <c:pt idx="825">
                  <c:v>43404</c:v>
                </c:pt>
                <c:pt idx="826">
                  <c:v>43434</c:v>
                </c:pt>
                <c:pt idx="827">
                  <c:v>43465</c:v>
                </c:pt>
                <c:pt idx="828">
                  <c:v>43496</c:v>
                </c:pt>
                <c:pt idx="829">
                  <c:v>43524</c:v>
                </c:pt>
                <c:pt idx="830">
                  <c:v>43555</c:v>
                </c:pt>
                <c:pt idx="831">
                  <c:v>43585</c:v>
                </c:pt>
                <c:pt idx="832">
                  <c:v>43616</c:v>
                </c:pt>
                <c:pt idx="833">
                  <c:v>43646</c:v>
                </c:pt>
                <c:pt idx="834">
                  <c:v>43677</c:v>
                </c:pt>
                <c:pt idx="835">
                  <c:v>43708</c:v>
                </c:pt>
                <c:pt idx="836">
                  <c:v>43738</c:v>
                </c:pt>
                <c:pt idx="837">
                  <c:v>43769</c:v>
                </c:pt>
                <c:pt idx="838">
                  <c:v>43799</c:v>
                </c:pt>
                <c:pt idx="839">
                  <c:v>43830</c:v>
                </c:pt>
                <c:pt idx="840">
                  <c:v>43861</c:v>
                </c:pt>
                <c:pt idx="841">
                  <c:v>43890</c:v>
                </c:pt>
                <c:pt idx="842">
                  <c:v>43921</c:v>
                </c:pt>
                <c:pt idx="843">
                  <c:v>43951</c:v>
                </c:pt>
                <c:pt idx="844">
                  <c:v>43982</c:v>
                </c:pt>
                <c:pt idx="845">
                  <c:v>44012</c:v>
                </c:pt>
                <c:pt idx="846">
                  <c:v>44043</c:v>
                </c:pt>
                <c:pt idx="847">
                  <c:v>44074</c:v>
                </c:pt>
                <c:pt idx="848">
                  <c:v>44104</c:v>
                </c:pt>
                <c:pt idx="849">
                  <c:v>44135</c:v>
                </c:pt>
                <c:pt idx="850">
                  <c:v>44165</c:v>
                </c:pt>
                <c:pt idx="851">
                  <c:v>44196</c:v>
                </c:pt>
                <c:pt idx="852">
                  <c:v>44227</c:v>
                </c:pt>
                <c:pt idx="853">
                  <c:v>44255</c:v>
                </c:pt>
                <c:pt idx="854">
                  <c:v>44286</c:v>
                </c:pt>
                <c:pt idx="855">
                  <c:v>44316</c:v>
                </c:pt>
                <c:pt idx="856">
                  <c:v>44347</c:v>
                </c:pt>
                <c:pt idx="857">
                  <c:v>44377</c:v>
                </c:pt>
                <c:pt idx="858">
                  <c:v>44408</c:v>
                </c:pt>
                <c:pt idx="859">
                  <c:v>44439</c:v>
                </c:pt>
                <c:pt idx="860">
                  <c:v>44469</c:v>
                </c:pt>
                <c:pt idx="861">
                  <c:v>44500</c:v>
                </c:pt>
                <c:pt idx="862">
                  <c:v>44530</c:v>
                </c:pt>
                <c:pt idx="863">
                  <c:v>44561</c:v>
                </c:pt>
                <c:pt idx="864">
                  <c:v>44592</c:v>
                </c:pt>
                <c:pt idx="865">
                  <c:v>44620</c:v>
                </c:pt>
                <c:pt idx="866">
                  <c:v>44651</c:v>
                </c:pt>
                <c:pt idx="867">
                  <c:v>44681</c:v>
                </c:pt>
                <c:pt idx="868">
                  <c:v>44712</c:v>
                </c:pt>
                <c:pt idx="869">
                  <c:v>44742</c:v>
                </c:pt>
                <c:pt idx="870">
                  <c:v>44773</c:v>
                </c:pt>
                <c:pt idx="871">
                  <c:v>44804</c:v>
                </c:pt>
                <c:pt idx="872">
                  <c:v>44834</c:v>
                </c:pt>
                <c:pt idx="873">
                  <c:v>44865</c:v>
                </c:pt>
                <c:pt idx="874">
                  <c:v>44895</c:v>
                </c:pt>
                <c:pt idx="875">
                  <c:v>44926</c:v>
                </c:pt>
                <c:pt idx="876">
                  <c:v>44957</c:v>
                </c:pt>
                <c:pt idx="877">
                  <c:v>44985</c:v>
                </c:pt>
                <c:pt idx="878">
                  <c:v>45016</c:v>
                </c:pt>
                <c:pt idx="879">
                  <c:v>45046</c:v>
                </c:pt>
                <c:pt idx="880">
                  <c:v>45077</c:v>
                </c:pt>
                <c:pt idx="881">
                  <c:v>45107</c:v>
                </c:pt>
                <c:pt idx="882">
                  <c:v>45138</c:v>
                </c:pt>
                <c:pt idx="883">
                  <c:v>45169</c:v>
                </c:pt>
                <c:pt idx="884">
                  <c:v>45199</c:v>
                </c:pt>
              </c:numCache>
            </c:numRef>
          </c:cat>
          <c:val>
            <c:numRef>
              <c:f>'[Figure 3_CAPE Ratio.xlsx]DATA'!$C$602:$C$1486</c:f>
              <c:numCache>
                <c:formatCode>0.0</c:formatCode>
                <c:ptCount val="885"/>
                <c:pt idx="0">
                  <c:v>10.74573</c:v>
                </c:pt>
                <c:pt idx="1">
                  <c:v>10.91156</c:v>
                </c:pt>
                <c:pt idx="2">
                  <c:v>10.91095</c:v>
                </c:pt>
                <c:pt idx="3">
                  <c:v>11.17802</c:v>
                </c:pt>
                <c:pt idx="4">
                  <c:v>11.461539999999999</c:v>
                </c:pt>
                <c:pt idx="5">
                  <c:v>11.554130000000001</c:v>
                </c:pt>
                <c:pt idx="6">
                  <c:v>10.53975</c:v>
                </c:pt>
                <c:pt idx="7">
                  <c:v>11.040609999999999</c:v>
                </c:pt>
                <c:pt idx="8">
                  <c:v>11.337389999999999</c:v>
                </c:pt>
                <c:pt idx="9">
                  <c:v>11.66244</c:v>
                </c:pt>
                <c:pt idx="10">
                  <c:v>11.54217</c:v>
                </c:pt>
                <c:pt idx="11">
                  <c:v>11.30667</c:v>
                </c:pt>
                <c:pt idx="12">
                  <c:v>11.895759999999999</c:v>
                </c:pt>
                <c:pt idx="13">
                  <c:v>12.14151</c:v>
                </c:pt>
                <c:pt idx="14">
                  <c:v>11.84163</c:v>
                </c:pt>
                <c:pt idx="15">
                  <c:v>11.9511</c:v>
                </c:pt>
                <c:pt idx="16">
                  <c:v>11.86388</c:v>
                </c:pt>
                <c:pt idx="17">
                  <c:v>11.61566</c:v>
                </c:pt>
                <c:pt idx="18">
                  <c:v>11.77819</c:v>
                </c:pt>
                <c:pt idx="19">
                  <c:v>12.25699</c:v>
                </c:pt>
                <c:pt idx="20">
                  <c:v>12.44495</c:v>
                </c:pt>
                <c:pt idx="21">
                  <c:v>12.30946</c:v>
                </c:pt>
                <c:pt idx="22">
                  <c:v>11.852029999999999</c:v>
                </c:pt>
                <c:pt idx="23">
                  <c:v>12.147069999999999</c:v>
                </c:pt>
                <c:pt idx="24">
                  <c:v>12.527060000000001</c:v>
                </c:pt>
                <c:pt idx="25">
                  <c:v>12.36412</c:v>
                </c:pt>
                <c:pt idx="26">
                  <c:v>12.36234</c:v>
                </c:pt>
                <c:pt idx="27">
                  <c:v>12.24273</c:v>
                </c:pt>
                <c:pt idx="28">
                  <c:v>12.200480000000001</c:v>
                </c:pt>
                <c:pt idx="29">
                  <c:v>12.44788</c:v>
                </c:pt>
                <c:pt idx="30">
                  <c:v>12.66911</c:v>
                </c:pt>
                <c:pt idx="31">
                  <c:v>12.678380000000001</c:v>
                </c:pt>
                <c:pt idx="32">
                  <c:v>12.43468</c:v>
                </c:pt>
                <c:pt idx="33">
                  <c:v>12.131180000000001</c:v>
                </c:pt>
                <c:pt idx="34">
                  <c:v>12.473470000000001</c:v>
                </c:pt>
                <c:pt idx="35">
                  <c:v>12.933960000000001</c:v>
                </c:pt>
                <c:pt idx="36">
                  <c:v>13.010770000000001</c:v>
                </c:pt>
                <c:pt idx="37">
                  <c:v>12.859349999999999</c:v>
                </c:pt>
                <c:pt idx="38">
                  <c:v>12.834820000000001</c:v>
                </c:pt>
                <c:pt idx="39">
                  <c:v>12.1639</c:v>
                </c:pt>
                <c:pt idx="40">
                  <c:v>12.141970000000001</c:v>
                </c:pt>
                <c:pt idx="41">
                  <c:v>11.624409999999999</c:v>
                </c:pt>
                <c:pt idx="42">
                  <c:v>11.7502</c:v>
                </c:pt>
                <c:pt idx="43">
                  <c:v>11.71508</c:v>
                </c:pt>
                <c:pt idx="44">
                  <c:v>11.13935</c:v>
                </c:pt>
                <c:pt idx="45">
                  <c:v>11.39193</c:v>
                </c:pt>
                <c:pt idx="46">
                  <c:v>11.644069999999999</c:v>
                </c:pt>
                <c:pt idx="47">
                  <c:v>11.75445</c:v>
                </c:pt>
                <c:pt idx="48">
                  <c:v>12.002649999999999</c:v>
                </c:pt>
                <c:pt idx="49">
                  <c:v>12.21505</c:v>
                </c:pt>
                <c:pt idx="50">
                  <c:v>12.420109999999999</c:v>
                </c:pt>
                <c:pt idx="51">
                  <c:v>12.907870000000001</c:v>
                </c:pt>
                <c:pt idx="52">
                  <c:v>13.31204</c:v>
                </c:pt>
                <c:pt idx="53">
                  <c:v>13.357889999999999</c:v>
                </c:pt>
                <c:pt idx="54">
                  <c:v>13.83301</c:v>
                </c:pt>
                <c:pt idx="55">
                  <c:v>14.042109999999999</c:v>
                </c:pt>
                <c:pt idx="56">
                  <c:v>14.35647</c:v>
                </c:pt>
                <c:pt idx="57">
                  <c:v>14.61923</c:v>
                </c:pt>
                <c:pt idx="58">
                  <c:v>15.11731</c:v>
                </c:pt>
                <c:pt idx="59">
                  <c:v>15.789059999999999</c:v>
                </c:pt>
                <c:pt idx="60">
                  <c:v>15.990780000000001</c:v>
                </c:pt>
                <c:pt idx="61">
                  <c:v>16.437729999999998</c:v>
                </c:pt>
                <c:pt idx="62">
                  <c:v>16.219280000000001</c:v>
                </c:pt>
                <c:pt idx="63">
                  <c:v>16.685269999999999</c:v>
                </c:pt>
                <c:pt idx="64">
                  <c:v>16.518059999999998</c:v>
                </c:pt>
                <c:pt idx="65">
                  <c:v>17.370090000000001</c:v>
                </c:pt>
                <c:pt idx="66">
                  <c:v>18.454029999999999</c:v>
                </c:pt>
                <c:pt idx="67">
                  <c:v>18.222329999999999</c:v>
                </c:pt>
                <c:pt idx="68">
                  <c:v>18.843959999999999</c:v>
                </c:pt>
                <c:pt idx="69">
                  <c:v>17.77233</c:v>
                </c:pt>
                <c:pt idx="70">
                  <c:v>18.835560000000001</c:v>
                </c:pt>
                <c:pt idx="71">
                  <c:v>18.94237</c:v>
                </c:pt>
                <c:pt idx="72">
                  <c:v>18.292590000000001</c:v>
                </c:pt>
                <c:pt idx="73">
                  <c:v>18.266120000000001</c:v>
                </c:pt>
                <c:pt idx="74">
                  <c:v>19.371210000000001</c:v>
                </c:pt>
                <c:pt idx="75">
                  <c:v>19.37059</c:v>
                </c:pt>
                <c:pt idx="76">
                  <c:v>18.544509999999999</c:v>
                </c:pt>
                <c:pt idx="77">
                  <c:v>18.158159999999999</c:v>
                </c:pt>
                <c:pt idx="78">
                  <c:v>18.8568</c:v>
                </c:pt>
                <c:pt idx="79">
                  <c:v>18.670940000000002</c:v>
                </c:pt>
                <c:pt idx="80">
                  <c:v>17.836639999999999</c:v>
                </c:pt>
                <c:pt idx="81">
                  <c:v>17.418949999999999</c:v>
                </c:pt>
                <c:pt idx="82">
                  <c:v>17.120339999999999</c:v>
                </c:pt>
                <c:pt idx="83">
                  <c:v>17.197520000000001</c:v>
                </c:pt>
                <c:pt idx="84">
                  <c:v>16.717780000000001</c:v>
                </c:pt>
                <c:pt idx="85">
                  <c:v>15.843730000000001</c:v>
                </c:pt>
                <c:pt idx="86">
                  <c:v>15.90042</c:v>
                </c:pt>
                <c:pt idx="87">
                  <c:v>16.123699999999999</c:v>
                </c:pt>
                <c:pt idx="88">
                  <c:v>16.598109999999998</c:v>
                </c:pt>
                <c:pt idx="89">
                  <c:v>16.72992</c:v>
                </c:pt>
                <c:pt idx="90">
                  <c:v>16.868880000000001</c:v>
                </c:pt>
                <c:pt idx="91">
                  <c:v>15.86894</c:v>
                </c:pt>
                <c:pt idx="92">
                  <c:v>15.15727</c:v>
                </c:pt>
                <c:pt idx="93">
                  <c:v>14.14945</c:v>
                </c:pt>
                <c:pt idx="94">
                  <c:v>13.73624</c:v>
                </c:pt>
                <c:pt idx="95">
                  <c:v>13.673249999999999</c:v>
                </c:pt>
                <c:pt idx="96">
                  <c:v>13.78843</c:v>
                </c:pt>
                <c:pt idx="97">
                  <c:v>13.78491</c:v>
                </c:pt>
                <c:pt idx="98">
                  <c:v>13.92559</c:v>
                </c:pt>
                <c:pt idx="99">
                  <c:v>13.913500000000001</c:v>
                </c:pt>
                <c:pt idx="100">
                  <c:v>14.32382</c:v>
                </c:pt>
                <c:pt idx="101">
                  <c:v>14.63556</c:v>
                </c:pt>
                <c:pt idx="102">
                  <c:v>14.957459999999999</c:v>
                </c:pt>
                <c:pt idx="103">
                  <c:v>15.54457</c:v>
                </c:pt>
                <c:pt idx="104">
                  <c:v>15.93192</c:v>
                </c:pt>
                <c:pt idx="105">
                  <c:v>16.559799999999999</c:v>
                </c:pt>
                <c:pt idx="106">
                  <c:v>16.988880000000002</c:v>
                </c:pt>
                <c:pt idx="107">
                  <c:v>17.358360000000001</c:v>
                </c:pt>
                <c:pt idx="108">
                  <c:v>17.980340000000002</c:v>
                </c:pt>
                <c:pt idx="109">
                  <c:v>17.759170000000001</c:v>
                </c:pt>
                <c:pt idx="110">
                  <c:v>18.200869999999998</c:v>
                </c:pt>
                <c:pt idx="111">
                  <c:v>18.43075</c:v>
                </c:pt>
                <c:pt idx="112">
                  <c:v>18.692720000000001</c:v>
                </c:pt>
                <c:pt idx="113">
                  <c:v>18.448589999999999</c:v>
                </c:pt>
                <c:pt idx="114">
                  <c:v>19.090530000000001</c:v>
                </c:pt>
                <c:pt idx="115">
                  <c:v>18.9588</c:v>
                </c:pt>
                <c:pt idx="116">
                  <c:v>18.123290000000001</c:v>
                </c:pt>
                <c:pt idx="117">
                  <c:v>18.02196</c:v>
                </c:pt>
                <c:pt idx="118">
                  <c:v>18.07179</c:v>
                </c:pt>
                <c:pt idx="119">
                  <c:v>18.62473</c:v>
                </c:pt>
                <c:pt idx="120">
                  <c:v>18.338280000000001</c:v>
                </c:pt>
                <c:pt idx="121">
                  <c:v>17.545280000000002</c:v>
                </c:pt>
                <c:pt idx="122">
                  <c:v>17.286020000000001</c:v>
                </c:pt>
                <c:pt idx="123">
                  <c:v>17.429770000000001</c:v>
                </c:pt>
                <c:pt idx="124">
                  <c:v>17.256170000000001</c:v>
                </c:pt>
                <c:pt idx="125">
                  <c:v>17.823360000000001</c:v>
                </c:pt>
                <c:pt idx="126">
                  <c:v>17.376809999999999</c:v>
                </c:pt>
                <c:pt idx="127">
                  <c:v>17.58211</c:v>
                </c:pt>
                <c:pt idx="128">
                  <c:v>17.052019999999999</c:v>
                </c:pt>
                <c:pt idx="129">
                  <c:v>16.6051</c:v>
                </c:pt>
                <c:pt idx="130">
                  <c:v>17.146090000000001</c:v>
                </c:pt>
                <c:pt idx="131">
                  <c:v>17.562090000000001</c:v>
                </c:pt>
                <c:pt idx="132">
                  <c:v>18.470420000000001</c:v>
                </c:pt>
                <c:pt idx="133">
                  <c:v>19.234010000000001</c:v>
                </c:pt>
                <c:pt idx="134">
                  <c:v>19.84423</c:v>
                </c:pt>
                <c:pt idx="135">
                  <c:v>20.382840000000002</c:v>
                </c:pt>
                <c:pt idx="136">
                  <c:v>20.598610000000001</c:v>
                </c:pt>
                <c:pt idx="137">
                  <c:v>20.332409999999999</c:v>
                </c:pt>
                <c:pt idx="138">
                  <c:v>20.146640000000001</c:v>
                </c:pt>
                <c:pt idx="139">
                  <c:v>20.941690000000001</c:v>
                </c:pt>
                <c:pt idx="140">
                  <c:v>20.70524</c:v>
                </c:pt>
                <c:pt idx="141">
                  <c:v>20.924189999999999</c:v>
                </c:pt>
                <c:pt idx="142">
                  <c:v>21.857959999999999</c:v>
                </c:pt>
                <c:pt idx="143">
                  <c:v>22.04148</c:v>
                </c:pt>
                <c:pt idx="144">
                  <c:v>21.197929999999999</c:v>
                </c:pt>
                <c:pt idx="145">
                  <c:v>21.451689999999999</c:v>
                </c:pt>
                <c:pt idx="146">
                  <c:v>21.443159999999999</c:v>
                </c:pt>
                <c:pt idx="147">
                  <c:v>20.658339999999999</c:v>
                </c:pt>
                <c:pt idx="148">
                  <c:v>19.089369999999999</c:v>
                </c:pt>
                <c:pt idx="149">
                  <c:v>16.827570000000001</c:v>
                </c:pt>
                <c:pt idx="150">
                  <c:v>17.14133</c:v>
                </c:pt>
                <c:pt idx="151">
                  <c:v>17.571259999999999</c:v>
                </c:pt>
                <c:pt idx="152">
                  <c:v>17.321459999999998</c:v>
                </c:pt>
                <c:pt idx="153">
                  <c:v>16.739820000000002</c:v>
                </c:pt>
                <c:pt idx="154">
                  <c:v>17.854389999999999</c:v>
                </c:pt>
                <c:pt idx="155">
                  <c:v>18.585840000000001</c:v>
                </c:pt>
                <c:pt idx="156">
                  <c:v>19.259229999999999</c:v>
                </c:pt>
                <c:pt idx="157">
                  <c:v>19.469190000000001</c:v>
                </c:pt>
                <c:pt idx="158">
                  <c:v>19.288060000000002</c:v>
                </c:pt>
                <c:pt idx="159">
                  <c:v>20.150079999999999</c:v>
                </c:pt>
                <c:pt idx="160">
                  <c:v>20.50759</c:v>
                </c:pt>
                <c:pt idx="161">
                  <c:v>20.384150000000002</c:v>
                </c:pt>
                <c:pt idx="162">
                  <c:v>19.96923</c:v>
                </c:pt>
                <c:pt idx="163">
                  <c:v>20.472639999999998</c:v>
                </c:pt>
                <c:pt idx="164">
                  <c:v>20.960360000000001</c:v>
                </c:pt>
                <c:pt idx="165">
                  <c:v>20.89134</c:v>
                </c:pt>
                <c:pt idx="166">
                  <c:v>20.720400000000001</c:v>
                </c:pt>
                <c:pt idx="167">
                  <c:v>21.038599999999999</c:v>
                </c:pt>
                <c:pt idx="168">
                  <c:v>21.627220000000001</c:v>
                </c:pt>
                <c:pt idx="169">
                  <c:v>21.83267</c:v>
                </c:pt>
                <c:pt idx="170">
                  <c:v>22.167249999999999</c:v>
                </c:pt>
                <c:pt idx="171">
                  <c:v>22.422190000000001</c:v>
                </c:pt>
                <c:pt idx="172">
                  <c:v>22.57433</c:v>
                </c:pt>
                <c:pt idx="173">
                  <c:v>22.30029</c:v>
                </c:pt>
                <c:pt idx="174">
                  <c:v>22.984349999999999</c:v>
                </c:pt>
                <c:pt idx="175">
                  <c:v>22.650410000000001</c:v>
                </c:pt>
                <c:pt idx="176">
                  <c:v>22.892219999999998</c:v>
                </c:pt>
                <c:pt idx="177">
                  <c:v>23.212150000000001</c:v>
                </c:pt>
                <c:pt idx="178">
                  <c:v>23.225020000000001</c:v>
                </c:pt>
                <c:pt idx="179">
                  <c:v>22.752980000000001</c:v>
                </c:pt>
                <c:pt idx="180">
                  <c:v>23.26934</c:v>
                </c:pt>
                <c:pt idx="181">
                  <c:v>23.372070000000001</c:v>
                </c:pt>
                <c:pt idx="182">
                  <c:v>23.253530000000001</c:v>
                </c:pt>
                <c:pt idx="183">
                  <c:v>23.420549999999999</c:v>
                </c:pt>
                <c:pt idx="184">
                  <c:v>23.70881</c:v>
                </c:pt>
                <c:pt idx="185">
                  <c:v>22.385339999999999</c:v>
                </c:pt>
                <c:pt idx="186">
                  <c:v>22.30078</c:v>
                </c:pt>
                <c:pt idx="187">
                  <c:v>22.665970000000002</c:v>
                </c:pt>
                <c:pt idx="188">
                  <c:v>23.37415</c:v>
                </c:pt>
                <c:pt idx="189">
                  <c:v>23.775749999999999</c:v>
                </c:pt>
                <c:pt idx="190">
                  <c:v>23.925460000000001</c:v>
                </c:pt>
                <c:pt idx="191">
                  <c:v>23.694109999999998</c:v>
                </c:pt>
                <c:pt idx="192">
                  <c:v>24.058479999999999</c:v>
                </c:pt>
                <c:pt idx="193">
                  <c:v>23.700030000000002</c:v>
                </c:pt>
                <c:pt idx="194">
                  <c:v>22.61111</c:v>
                </c:pt>
                <c:pt idx="195">
                  <c:v>23.113700000000001</c:v>
                </c:pt>
                <c:pt idx="196">
                  <c:v>21.852180000000001</c:v>
                </c:pt>
                <c:pt idx="197">
                  <c:v>21.555250000000001</c:v>
                </c:pt>
                <c:pt idx="198">
                  <c:v>21.381699999999999</c:v>
                </c:pt>
                <c:pt idx="199">
                  <c:v>19.913900000000002</c:v>
                </c:pt>
                <c:pt idx="200">
                  <c:v>19.16168</c:v>
                </c:pt>
                <c:pt idx="201">
                  <c:v>18.825410000000002</c:v>
                </c:pt>
                <c:pt idx="202">
                  <c:v>19.71125</c:v>
                </c:pt>
                <c:pt idx="203">
                  <c:v>19.736470000000001</c:v>
                </c:pt>
                <c:pt idx="204">
                  <c:v>20.43224</c:v>
                </c:pt>
                <c:pt idx="205">
                  <c:v>21.074439999999999</c:v>
                </c:pt>
                <c:pt idx="206">
                  <c:v>21.443899999999999</c:v>
                </c:pt>
                <c:pt idx="207">
                  <c:v>21.686029999999999</c:v>
                </c:pt>
                <c:pt idx="208">
                  <c:v>21.94848</c:v>
                </c:pt>
                <c:pt idx="209">
                  <c:v>21.552099999999999</c:v>
                </c:pt>
                <c:pt idx="210">
                  <c:v>21.804200000000002</c:v>
                </c:pt>
                <c:pt idx="211">
                  <c:v>22.030629999999999</c:v>
                </c:pt>
                <c:pt idx="212">
                  <c:v>22.219149999999999</c:v>
                </c:pt>
                <c:pt idx="213">
                  <c:v>22.068200000000001</c:v>
                </c:pt>
                <c:pt idx="214">
                  <c:v>21.263100000000001</c:v>
                </c:pt>
                <c:pt idx="215">
                  <c:v>21.7516</c:v>
                </c:pt>
                <c:pt idx="216">
                  <c:v>21.51154</c:v>
                </c:pt>
                <c:pt idx="217">
                  <c:v>20.424990000000001</c:v>
                </c:pt>
                <c:pt idx="218">
                  <c:v>19.934709999999999</c:v>
                </c:pt>
                <c:pt idx="219">
                  <c:v>21.277360000000002</c:v>
                </c:pt>
                <c:pt idx="220">
                  <c:v>21.630230000000001</c:v>
                </c:pt>
                <c:pt idx="221">
                  <c:v>22.004619999999999</c:v>
                </c:pt>
                <c:pt idx="222">
                  <c:v>21.753540000000001</c:v>
                </c:pt>
                <c:pt idx="223">
                  <c:v>21.13777</c:v>
                </c:pt>
                <c:pt idx="224">
                  <c:v>21.68028</c:v>
                </c:pt>
                <c:pt idx="225">
                  <c:v>22.00461</c:v>
                </c:pt>
                <c:pt idx="226">
                  <c:v>22.195530000000002</c:v>
                </c:pt>
                <c:pt idx="227">
                  <c:v>22.27787</c:v>
                </c:pt>
                <c:pt idx="228">
                  <c:v>21.194970000000001</c:v>
                </c:pt>
                <c:pt idx="229">
                  <c:v>20.89573</c:v>
                </c:pt>
                <c:pt idx="230">
                  <c:v>20.202290000000001</c:v>
                </c:pt>
                <c:pt idx="231">
                  <c:v>20.428609999999999</c:v>
                </c:pt>
                <c:pt idx="232">
                  <c:v>20.972259999999999</c:v>
                </c:pt>
                <c:pt idx="233">
                  <c:v>19.713339999999999</c:v>
                </c:pt>
                <c:pt idx="234">
                  <c:v>18.681709999999999</c:v>
                </c:pt>
                <c:pt idx="235">
                  <c:v>18.42952</c:v>
                </c:pt>
                <c:pt idx="236">
                  <c:v>18.398050000000001</c:v>
                </c:pt>
                <c:pt idx="237">
                  <c:v>18.44866</c:v>
                </c:pt>
                <c:pt idx="238">
                  <c:v>18.437760000000001</c:v>
                </c:pt>
                <c:pt idx="239">
                  <c:v>17.326930000000001</c:v>
                </c:pt>
                <c:pt idx="240">
                  <c:v>17.090540000000001</c:v>
                </c:pt>
                <c:pt idx="241">
                  <c:v>16.372589999999999</c:v>
                </c:pt>
                <c:pt idx="242">
                  <c:v>16.531690000000001</c:v>
                </c:pt>
                <c:pt idx="243">
                  <c:v>15.87307</c:v>
                </c:pt>
                <c:pt idx="244">
                  <c:v>13.983840000000001</c:v>
                </c:pt>
                <c:pt idx="245">
                  <c:v>13.79969</c:v>
                </c:pt>
                <c:pt idx="246">
                  <c:v>13.7265</c:v>
                </c:pt>
                <c:pt idx="247">
                  <c:v>14.10046</c:v>
                </c:pt>
                <c:pt idx="248">
                  <c:v>14.84266</c:v>
                </c:pt>
                <c:pt idx="249">
                  <c:v>15.06419</c:v>
                </c:pt>
                <c:pt idx="250">
                  <c:v>14.950760000000001</c:v>
                </c:pt>
                <c:pt idx="251">
                  <c:v>15.87384</c:v>
                </c:pt>
                <c:pt idx="252">
                  <c:v>16.461790000000001</c:v>
                </c:pt>
                <c:pt idx="253">
                  <c:v>17.03453</c:v>
                </c:pt>
                <c:pt idx="254">
                  <c:v>17.402899999999999</c:v>
                </c:pt>
                <c:pt idx="255">
                  <c:v>17.924109999999999</c:v>
                </c:pt>
                <c:pt idx="256">
                  <c:v>17.564150000000001</c:v>
                </c:pt>
                <c:pt idx="257">
                  <c:v>17.083169999999999</c:v>
                </c:pt>
                <c:pt idx="258">
                  <c:v>16.889410000000002</c:v>
                </c:pt>
                <c:pt idx="259">
                  <c:v>16.519449999999999</c:v>
                </c:pt>
                <c:pt idx="260">
                  <c:v>16.85679</c:v>
                </c:pt>
                <c:pt idx="261">
                  <c:v>16.42886</c:v>
                </c:pt>
                <c:pt idx="262">
                  <c:v>15.63871</c:v>
                </c:pt>
                <c:pt idx="263">
                  <c:v>16.603560000000002</c:v>
                </c:pt>
                <c:pt idx="264">
                  <c:v>17.263000000000002</c:v>
                </c:pt>
                <c:pt idx="265">
                  <c:v>17.46415</c:v>
                </c:pt>
                <c:pt idx="266">
                  <c:v>17.80564</c:v>
                </c:pt>
                <c:pt idx="267">
                  <c:v>17.91516</c:v>
                </c:pt>
                <c:pt idx="268">
                  <c:v>17.662649999999999</c:v>
                </c:pt>
                <c:pt idx="269">
                  <c:v>17.64086</c:v>
                </c:pt>
                <c:pt idx="270">
                  <c:v>17.398689999999998</c:v>
                </c:pt>
                <c:pt idx="271">
                  <c:v>17.9434</c:v>
                </c:pt>
                <c:pt idx="272">
                  <c:v>17.613849999999999</c:v>
                </c:pt>
                <c:pt idx="273">
                  <c:v>17.533180000000002</c:v>
                </c:pt>
                <c:pt idx="274">
                  <c:v>18.338889999999999</c:v>
                </c:pt>
                <c:pt idx="275">
                  <c:v>18.645720000000001</c:v>
                </c:pt>
                <c:pt idx="276">
                  <c:v>18.712530000000001</c:v>
                </c:pt>
                <c:pt idx="277">
                  <c:v>17.889890000000001</c:v>
                </c:pt>
                <c:pt idx="278">
                  <c:v>17.412140000000001</c:v>
                </c:pt>
                <c:pt idx="279">
                  <c:v>16.935739999999999</c:v>
                </c:pt>
                <c:pt idx="280">
                  <c:v>16.314340000000001</c:v>
                </c:pt>
                <c:pt idx="281">
                  <c:v>15.80832</c:v>
                </c:pt>
                <c:pt idx="282">
                  <c:v>15.889519999999999</c:v>
                </c:pt>
                <c:pt idx="283">
                  <c:v>15.278499999999999</c:v>
                </c:pt>
                <c:pt idx="284">
                  <c:v>15.47531</c:v>
                </c:pt>
                <c:pt idx="285">
                  <c:v>15.91352</c:v>
                </c:pt>
                <c:pt idx="286">
                  <c:v>14.65185</c:v>
                </c:pt>
                <c:pt idx="287">
                  <c:v>13.49333</c:v>
                </c:pt>
                <c:pt idx="288">
                  <c:v>13.530720000000001</c:v>
                </c:pt>
                <c:pt idx="289">
                  <c:v>12.957319999999999</c:v>
                </c:pt>
                <c:pt idx="290">
                  <c:v>13.310359999999999</c:v>
                </c:pt>
                <c:pt idx="291">
                  <c:v>12.550409999999999</c:v>
                </c:pt>
                <c:pt idx="292">
                  <c:v>11.99544</c:v>
                </c:pt>
                <c:pt idx="293">
                  <c:v>11.888500000000001</c:v>
                </c:pt>
                <c:pt idx="294">
                  <c:v>10.39414</c:v>
                </c:pt>
                <c:pt idx="295">
                  <c:v>9.8241999999999994</c:v>
                </c:pt>
                <c:pt idx="296">
                  <c:v>8.6804199999999998</c:v>
                </c:pt>
                <c:pt idx="297">
                  <c:v>8.74498</c:v>
                </c:pt>
                <c:pt idx="298">
                  <c:v>8.9489800000000006</c:v>
                </c:pt>
                <c:pt idx="299">
                  <c:v>8.2890599999999992</c:v>
                </c:pt>
                <c:pt idx="300">
                  <c:v>8.9209999999999994</c:v>
                </c:pt>
                <c:pt idx="301">
                  <c:v>9.7622499999999999</c:v>
                </c:pt>
                <c:pt idx="302">
                  <c:v>10.1638</c:v>
                </c:pt>
                <c:pt idx="303">
                  <c:v>10.233079999999999</c:v>
                </c:pt>
                <c:pt idx="304">
                  <c:v>10.81814</c:v>
                </c:pt>
                <c:pt idx="305">
                  <c:v>11.01135</c:v>
                </c:pt>
                <c:pt idx="306">
                  <c:v>10.90277</c:v>
                </c:pt>
                <c:pt idx="307">
                  <c:v>10.08977</c:v>
                </c:pt>
                <c:pt idx="308">
                  <c:v>9.9189100000000003</c:v>
                </c:pt>
                <c:pt idx="309">
                  <c:v>10.3276</c:v>
                </c:pt>
                <c:pt idx="310">
                  <c:v>10.43586</c:v>
                </c:pt>
                <c:pt idx="311">
                  <c:v>10.25037</c:v>
                </c:pt>
                <c:pt idx="312">
                  <c:v>11.18505</c:v>
                </c:pt>
                <c:pt idx="313">
                  <c:v>11.58609</c:v>
                </c:pt>
                <c:pt idx="314">
                  <c:v>11.63175</c:v>
                </c:pt>
                <c:pt idx="315">
                  <c:v>11.689159999999999</c:v>
                </c:pt>
                <c:pt idx="316">
                  <c:v>11.53205</c:v>
                </c:pt>
                <c:pt idx="317">
                  <c:v>11.543839999999999</c:v>
                </c:pt>
                <c:pt idx="318">
                  <c:v>11.757490000000001</c:v>
                </c:pt>
                <c:pt idx="319">
                  <c:v>11.597989999999999</c:v>
                </c:pt>
                <c:pt idx="320">
                  <c:v>11.80599</c:v>
                </c:pt>
                <c:pt idx="321">
                  <c:v>11.345700000000001</c:v>
                </c:pt>
                <c:pt idx="322">
                  <c:v>11.248860000000001</c:v>
                </c:pt>
                <c:pt idx="323">
                  <c:v>11.59759</c:v>
                </c:pt>
                <c:pt idx="324">
                  <c:v>11.43796</c:v>
                </c:pt>
                <c:pt idx="325">
                  <c:v>11.01484</c:v>
                </c:pt>
                <c:pt idx="326">
                  <c:v>10.89575</c:v>
                </c:pt>
                <c:pt idx="327">
                  <c:v>10.636039999999999</c:v>
                </c:pt>
                <c:pt idx="328">
                  <c:v>10.548489999999999</c:v>
                </c:pt>
                <c:pt idx="329">
                  <c:v>10.53002</c:v>
                </c:pt>
                <c:pt idx="330">
                  <c:v>10.567690000000001</c:v>
                </c:pt>
                <c:pt idx="331">
                  <c:v>10.26839</c:v>
                </c:pt>
                <c:pt idx="332">
                  <c:v>10.067740000000001</c:v>
                </c:pt>
                <c:pt idx="333">
                  <c:v>9.7666699999999995</c:v>
                </c:pt>
                <c:pt idx="334">
                  <c:v>9.7662999999999993</c:v>
                </c:pt>
                <c:pt idx="335">
                  <c:v>9.6782699999999995</c:v>
                </c:pt>
                <c:pt idx="336">
                  <c:v>9.24146</c:v>
                </c:pt>
                <c:pt idx="337">
                  <c:v>9.0452600000000007</c:v>
                </c:pt>
                <c:pt idx="338">
                  <c:v>8.9504199999999994</c:v>
                </c:pt>
                <c:pt idx="339">
                  <c:v>9.2625899999999994</c:v>
                </c:pt>
                <c:pt idx="340">
                  <c:v>9.6349099999999996</c:v>
                </c:pt>
                <c:pt idx="341">
                  <c:v>9.5496800000000004</c:v>
                </c:pt>
                <c:pt idx="342">
                  <c:v>9.4255200000000006</c:v>
                </c:pt>
                <c:pt idx="343">
                  <c:v>10.02397</c:v>
                </c:pt>
                <c:pt idx="344">
                  <c:v>9.9418900000000008</c:v>
                </c:pt>
                <c:pt idx="345">
                  <c:v>9.5336099999999995</c:v>
                </c:pt>
                <c:pt idx="346">
                  <c:v>8.9284199999999991</c:v>
                </c:pt>
                <c:pt idx="347">
                  <c:v>9.0119399999999992</c:v>
                </c:pt>
                <c:pt idx="348">
                  <c:v>9.2576400000000003</c:v>
                </c:pt>
                <c:pt idx="349">
                  <c:v>9.0037400000000005</c:v>
                </c:pt>
                <c:pt idx="350">
                  <c:v>9.0707900000000006</c:v>
                </c:pt>
                <c:pt idx="351">
                  <c:v>9.1330600000000004</c:v>
                </c:pt>
                <c:pt idx="352">
                  <c:v>8.7943800000000003</c:v>
                </c:pt>
                <c:pt idx="353">
                  <c:v>8.8539399999999997</c:v>
                </c:pt>
                <c:pt idx="354">
                  <c:v>8.8275000000000006</c:v>
                </c:pt>
                <c:pt idx="355">
                  <c:v>9.1271699999999996</c:v>
                </c:pt>
                <c:pt idx="356">
                  <c:v>9.1127599999999997</c:v>
                </c:pt>
                <c:pt idx="357">
                  <c:v>8.6818399999999993</c:v>
                </c:pt>
                <c:pt idx="358">
                  <c:v>8.5187799999999996</c:v>
                </c:pt>
                <c:pt idx="359">
                  <c:v>8.7452000000000005</c:v>
                </c:pt>
                <c:pt idx="360">
                  <c:v>8.85093</c:v>
                </c:pt>
                <c:pt idx="361">
                  <c:v>9.0544799999999999</c:v>
                </c:pt>
                <c:pt idx="362">
                  <c:v>8.0811499999999992</c:v>
                </c:pt>
                <c:pt idx="363">
                  <c:v>7.8440200000000004</c:v>
                </c:pt>
                <c:pt idx="364">
                  <c:v>8.1042299999999994</c:v>
                </c:pt>
                <c:pt idx="365">
                  <c:v>8.5120799999999992</c:v>
                </c:pt>
                <c:pt idx="366">
                  <c:v>8.8808699999999998</c:v>
                </c:pt>
                <c:pt idx="367">
                  <c:v>9.0710099999999994</c:v>
                </c:pt>
                <c:pt idx="368">
                  <c:v>9.19604</c:v>
                </c:pt>
                <c:pt idx="369">
                  <c:v>9.3578399999999995</c:v>
                </c:pt>
                <c:pt idx="370">
                  <c:v>9.6540400000000002</c:v>
                </c:pt>
                <c:pt idx="371">
                  <c:v>9.3899000000000008</c:v>
                </c:pt>
                <c:pt idx="372">
                  <c:v>9.2593999999999994</c:v>
                </c:pt>
                <c:pt idx="373">
                  <c:v>8.8299000000000003</c:v>
                </c:pt>
                <c:pt idx="374">
                  <c:v>9.0810999999999993</c:v>
                </c:pt>
                <c:pt idx="375">
                  <c:v>9.0855599999999992</c:v>
                </c:pt>
                <c:pt idx="376">
                  <c:v>8.8184799999999992</c:v>
                </c:pt>
                <c:pt idx="377">
                  <c:v>8.7653400000000001</c:v>
                </c:pt>
                <c:pt idx="378">
                  <c:v>8.4453200000000006</c:v>
                </c:pt>
                <c:pt idx="379">
                  <c:v>8.3998100000000004</c:v>
                </c:pt>
                <c:pt idx="380">
                  <c:v>7.5811599999999997</c:v>
                </c:pt>
                <c:pt idx="381">
                  <c:v>7.6491400000000001</c:v>
                </c:pt>
                <c:pt idx="382">
                  <c:v>7.8107499999999996</c:v>
                </c:pt>
                <c:pt idx="383">
                  <c:v>7.83256</c:v>
                </c:pt>
                <c:pt idx="384">
                  <c:v>7.3886599999999998</c:v>
                </c:pt>
                <c:pt idx="385">
                  <c:v>7.1818200000000001</c:v>
                </c:pt>
                <c:pt idx="386">
                  <c:v>6.9506699999999997</c:v>
                </c:pt>
                <c:pt idx="387">
                  <c:v>7.2590700000000004</c:v>
                </c:pt>
                <c:pt idx="388">
                  <c:v>7.1926100000000002</c:v>
                </c:pt>
                <c:pt idx="389">
                  <c:v>6.6921299999999997</c:v>
                </c:pt>
                <c:pt idx="390">
                  <c:v>6.6386500000000002</c:v>
                </c:pt>
                <c:pt idx="391">
                  <c:v>6.6434199999999999</c:v>
                </c:pt>
                <c:pt idx="392">
                  <c:v>7.3988399999999999</c:v>
                </c:pt>
                <c:pt idx="393">
                  <c:v>7.9998399999999998</c:v>
                </c:pt>
                <c:pt idx="394">
                  <c:v>8.3474799999999991</c:v>
                </c:pt>
                <c:pt idx="395">
                  <c:v>8.4677399999999992</c:v>
                </c:pt>
                <c:pt idx="396">
                  <c:v>8.7567799999999991</c:v>
                </c:pt>
                <c:pt idx="397">
                  <c:v>8.9104899999999994</c:v>
                </c:pt>
                <c:pt idx="398">
                  <c:v>9.2328299999999999</c:v>
                </c:pt>
                <c:pt idx="399">
                  <c:v>9.5315799999999999</c:v>
                </c:pt>
                <c:pt idx="400">
                  <c:v>9.8744599999999991</c:v>
                </c:pt>
                <c:pt idx="401">
                  <c:v>10.000120000000001</c:v>
                </c:pt>
                <c:pt idx="402">
                  <c:v>10.014480000000001</c:v>
                </c:pt>
                <c:pt idx="403">
                  <c:v>9.7280599999999993</c:v>
                </c:pt>
                <c:pt idx="404">
                  <c:v>9.9841999999999995</c:v>
                </c:pt>
                <c:pt idx="405">
                  <c:v>10.00339</c:v>
                </c:pt>
                <c:pt idx="406">
                  <c:v>9.8535799999999991</c:v>
                </c:pt>
                <c:pt idx="407">
                  <c:v>9.8150099999999991</c:v>
                </c:pt>
                <c:pt idx="408">
                  <c:v>9.8949300000000004</c:v>
                </c:pt>
                <c:pt idx="409">
                  <c:v>9.3245299999999993</c:v>
                </c:pt>
                <c:pt idx="410">
                  <c:v>9.3267500000000005</c:v>
                </c:pt>
                <c:pt idx="411">
                  <c:v>9.3056400000000004</c:v>
                </c:pt>
                <c:pt idx="412">
                  <c:v>9.2318300000000004</c:v>
                </c:pt>
                <c:pt idx="413">
                  <c:v>9.0101899999999997</c:v>
                </c:pt>
                <c:pt idx="414">
                  <c:v>8.8682999999999996</c:v>
                </c:pt>
                <c:pt idx="415">
                  <c:v>9.6230600000000006</c:v>
                </c:pt>
                <c:pt idx="416">
                  <c:v>9.6873400000000007</c:v>
                </c:pt>
                <c:pt idx="417">
                  <c:v>9.5950699999999998</c:v>
                </c:pt>
                <c:pt idx="418">
                  <c:v>9.6919699999999995</c:v>
                </c:pt>
                <c:pt idx="419">
                  <c:v>9.5950500000000005</c:v>
                </c:pt>
                <c:pt idx="420">
                  <c:v>9.9969999999999999</c:v>
                </c:pt>
                <c:pt idx="421">
                  <c:v>10.49494</c:v>
                </c:pt>
                <c:pt idx="422">
                  <c:v>10.37322</c:v>
                </c:pt>
                <c:pt idx="423">
                  <c:v>10.397119999999999</c:v>
                </c:pt>
                <c:pt idx="424">
                  <c:v>10.60812</c:v>
                </c:pt>
                <c:pt idx="425">
                  <c:v>10.81005</c:v>
                </c:pt>
                <c:pt idx="426">
                  <c:v>10.99756</c:v>
                </c:pt>
                <c:pt idx="427">
                  <c:v>10.738799999999999</c:v>
                </c:pt>
                <c:pt idx="428">
                  <c:v>10.47123</c:v>
                </c:pt>
                <c:pt idx="429">
                  <c:v>10.552519999999999</c:v>
                </c:pt>
                <c:pt idx="430">
                  <c:v>11.16461</c:v>
                </c:pt>
                <c:pt idx="431">
                  <c:v>11.690519999999999</c:v>
                </c:pt>
                <c:pt idx="432">
                  <c:v>11.715009999999999</c:v>
                </c:pt>
                <c:pt idx="433">
                  <c:v>12.38822</c:v>
                </c:pt>
                <c:pt idx="434">
                  <c:v>13.189019999999999</c:v>
                </c:pt>
                <c:pt idx="435">
                  <c:v>13.5525</c:v>
                </c:pt>
                <c:pt idx="436">
                  <c:v>13.56005</c:v>
                </c:pt>
                <c:pt idx="437">
                  <c:v>13.88869</c:v>
                </c:pt>
                <c:pt idx="438">
                  <c:v>13.62</c:v>
                </c:pt>
                <c:pt idx="439">
                  <c:v>13.88767</c:v>
                </c:pt>
                <c:pt idx="440">
                  <c:v>13.467309999999999</c:v>
                </c:pt>
                <c:pt idx="441">
                  <c:v>13.42592</c:v>
                </c:pt>
                <c:pt idx="442">
                  <c:v>13.87299</c:v>
                </c:pt>
                <c:pt idx="443">
                  <c:v>14.085140000000001</c:v>
                </c:pt>
                <c:pt idx="444">
                  <c:v>14.92221</c:v>
                </c:pt>
                <c:pt idx="445">
                  <c:v>15.822319999999999</c:v>
                </c:pt>
                <c:pt idx="446">
                  <c:v>16.433340000000001</c:v>
                </c:pt>
                <c:pt idx="447">
                  <c:v>16.196529999999999</c:v>
                </c:pt>
                <c:pt idx="448">
                  <c:v>16.160309999999999</c:v>
                </c:pt>
                <c:pt idx="449">
                  <c:v>16.825209999999998</c:v>
                </c:pt>
                <c:pt idx="450">
                  <c:v>17.306000000000001</c:v>
                </c:pt>
                <c:pt idx="451">
                  <c:v>18.326910000000002</c:v>
                </c:pt>
                <c:pt idx="452">
                  <c:v>17.675619999999999</c:v>
                </c:pt>
                <c:pt idx="453">
                  <c:v>15.530060000000001</c:v>
                </c:pt>
                <c:pt idx="454">
                  <c:v>13.59089</c:v>
                </c:pt>
                <c:pt idx="455">
                  <c:v>13.38903</c:v>
                </c:pt>
                <c:pt idx="456">
                  <c:v>13.898339999999999</c:v>
                </c:pt>
                <c:pt idx="457">
                  <c:v>14.29827</c:v>
                </c:pt>
                <c:pt idx="458">
                  <c:v>14.668950000000001</c:v>
                </c:pt>
                <c:pt idx="459">
                  <c:v>14.43332</c:v>
                </c:pt>
                <c:pt idx="460">
                  <c:v>14.031890000000001</c:v>
                </c:pt>
                <c:pt idx="461">
                  <c:v>14.76647</c:v>
                </c:pt>
                <c:pt idx="462">
                  <c:v>14.608320000000001</c:v>
                </c:pt>
                <c:pt idx="463">
                  <c:v>14.244949999999999</c:v>
                </c:pt>
                <c:pt idx="464">
                  <c:v>14.369429999999999</c:v>
                </c:pt>
                <c:pt idx="465">
                  <c:v>14.811450000000001</c:v>
                </c:pt>
                <c:pt idx="466">
                  <c:v>14.44553</c:v>
                </c:pt>
                <c:pt idx="467">
                  <c:v>14.70209</c:v>
                </c:pt>
                <c:pt idx="468">
                  <c:v>15.08807</c:v>
                </c:pt>
                <c:pt idx="469">
                  <c:v>15.46706</c:v>
                </c:pt>
                <c:pt idx="470">
                  <c:v>15.298970000000001</c:v>
                </c:pt>
                <c:pt idx="471">
                  <c:v>15.68674</c:v>
                </c:pt>
                <c:pt idx="472">
                  <c:v>16.186350000000001</c:v>
                </c:pt>
                <c:pt idx="473">
                  <c:v>16.6419</c:v>
                </c:pt>
                <c:pt idx="474">
                  <c:v>17.01341</c:v>
                </c:pt>
                <c:pt idx="475">
                  <c:v>17.734249999999999</c:v>
                </c:pt>
                <c:pt idx="476">
                  <c:v>17.714220000000001</c:v>
                </c:pt>
                <c:pt idx="477">
                  <c:v>17.64085</c:v>
                </c:pt>
                <c:pt idx="478">
                  <c:v>17.242370000000001</c:v>
                </c:pt>
                <c:pt idx="479">
                  <c:v>17.650210000000001</c:v>
                </c:pt>
                <c:pt idx="480">
                  <c:v>17.048839999999998</c:v>
                </c:pt>
                <c:pt idx="481">
                  <c:v>16.508089999999999</c:v>
                </c:pt>
                <c:pt idx="482">
                  <c:v>16.833749999999998</c:v>
                </c:pt>
                <c:pt idx="483">
                  <c:v>16.81391</c:v>
                </c:pt>
                <c:pt idx="484">
                  <c:v>17.392410000000002</c:v>
                </c:pt>
                <c:pt idx="485">
                  <c:v>17.817080000000001</c:v>
                </c:pt>
                <c:pt idx="486">
                  <c:v>17.747170000000001</c:v>
                </c:pt>
                <c:pt idx="487">
                  <c:v>16.168330000000001</c:v>
                </c:pt>
                <c:pt idx="488">
                  <c:v>15.30129</c:v>
                </c:pt>
                <c:pt idx="489">
                  <c:v>14.818149999999999</c:v>
                </c:pt>
                <c:pt idx="490">
                  <c:v>15.187609999999999</c:v>
                </c:pt>
                <c:pt idx="491">
                  <c:v>15.846310000000001</c:v>
                </c:pt>
                <c:pt idx="492">
                  <c:v>15.60619</c:v>
                </c:pt>
                <c:pt idx="493">
                  <c:v>17.354659999999999</c:v>
                </c:pt>
                <c:pt idx="494">
                  <c:v>17.818619999999999</c:v>
                </c:pt>
                <c:pt idx="495">
                  <c:v>18.155349999999999</c:v>
                </c:pt>
                <c:pt idx="496">
                  <c:v>18.035430000000002</c:v>
                </c:pt>
                <c:pt idx="497">
                  <c:v>18.015229999999999</c:v>
                </c:pt>
                <c:pt idx="498">
                  <c:v>18.103449999999999</c:v>
                </c:pt>
                <c:pt idx="499">
                  <c:v>18.512260000000001</c:v>
                </c:pt>
                <c:pt idx="500">
                  <c:v>18.357279999999999</c:v>
                </c:pt>
                <c:pt idx="501">
                  <c:v>18.34919</c:v>
                </c:pt>
                <c:pt idx="502">
                  <c:v>18.288869999999999</c:v>
                </c:pt>
                <c:pt idx="503">
                  <c:v>18.441649999999999</c:v>
                </c:pt>
                <c:pt idx="504">
                  <c:v>19.773070000000001</c:v>
                </c:pt>
                <c:pt idx="505">
                  <c:v>19.582979999999999</c:v>
                </c:pt>
                <c:pt idx="506">
                  <c:v>19.283560000000001</c:v>
                </c:pt>
                <c:pt idx="507">
                  <c:v>19.30123</c:v>
                </c:pt>
                <c:pt idx="508">
                  <c:v>19.662279999999999</c:v>
                </c:pt>
                <c:pt idx="509">
                  <c:v>19.315370000000001</c:v>
                </c:pt>
                <c:pt idx="510">
                  <c:v>19.620740000000001</c:v>
                </c:pt>
                <c:pt idx="511">
                  <c:v>19.72214</c:v>
                </c:pt>
                <c:pt idx="512">
                  <c:v>19.708770000000001</c:v>
                </c:pt>
                <c:pt idx="513">
                  <c:v>19.370270000000001</c:v>
                </c:pt>
                <c:pt idx="514">
                  <c:v>19.833659999999998</c:v>
                </c:pt>
                <c:pt idx="515">
                  <c:v>20.448609999999999</c:v>
                </c:pt>
                <c:pt idx="516">
                  <c:v>20.323409999999999</c:v>
                </c:pt>
                <c:pt idx="517">
                  <c:v>20.545339999999999</c:v>
                </c:pt>
                <c:pt idx="518">
                  <c:v>20.8552</c:v>
                </c:pt>
                <c:pt idx="519">
                  <c:v>20.457360000000001</c:v>
                </c:pt>
                <c:pt idx="520">
                  <c:v>20.517610000000001</c:v>
                </c:pt>
                <c:pt idx="521">
                  <c:v>20.608360000000001</c:v>
                </c:pt>
                <c:pt idx="522">
                  <c:v>20.564599999999999</c:v>
                </c:pt>
                <c:pt idx="523">
                  <c:v>20.81223</c:v>
                </c:pt>
                <c:pt idx="524">
                  <c:v>20.993500000000001</c:v>
                </c:pt>
                <c:pt idx="525">
                  <c:v>21.109179999999999</c:v>
                </c:pt>
                <c:pt idx="526">
                  <c:v>21.0379</c:v>
                </c:pt>
                <c:pt idx="527">
                  <c:v>21.164729999999999</c:v>
                </c:pt>
                <c:pt idx="528">
                  <c:v>21.41197</c:v>
                </c:pt>
                <c:pt idx="529">
                  <c:v>21.263839999999998</c:v>
                </c:pt>
                <c:pt idx="530">
                  <c:v>20.833379999999998</c:v>
                </c:pt>
                <c:pt idx="531">
                  <c:v>20.055250000000001</c:v>
                </c:pt>
                <c:pt idx="532">
                  <c:v>20.196490000000001</c:v>
                </c:pt>
                <c:pt idx="533">
                  <c:v>20.290759999999999</c:v>
                </c:pt>
                <c:pt idx="534">
                  <c:v>20.06795</c:v>
                </c:pt>
                <c:pt idx="535">
                  <c:v>20.535550000000001</c:v>
                </c:pt>
                <c:pt idx="536">
                  <c:v>20.576450000000001</c:v>
                </c:pt>
                <c:pt idx="537">
                  <c:v>20.395759999999999</c:v>
                </c:pt>
                <c:pt idx="538">
                  <c:v>20.20947</c:v>
                </c:pt>
                <c:pt idx="539">
                  <c:v>19.911480000000001</c:v>
                </c:pt>
                <c:pt idx="540">
                  <c:v>20.21912</c:v>
                </c:pt>
                <c:pt idx="541">
                  <c:v>20.802569999999999</c:v>
                </c:pt>
                <c:pt idx="542">
                  <c:v>21.152740000000001</c:v>
                </c:pt>
                <c:pt idx="543">
                  <c:v>21.64274</c:v>
                </c:pt>
                <c:pt idx="544">
                  <c:v>22.195430000000002</c:v>
                </c:pt>
                <c:pt idx="545">
                  <c:v>22.718360000000001</c:v>
                </c:pt>
                <c:pt idx="546">
                  <c:v>23.37641</c:v>
                </c:pt>
                <c:pt idx="547">
                  <c:v>23.28407</c:v>
                </c:pt>
                <c:pt idx="548">
                  <c:v>23.946010000000001</c:v>
                </c:pt>
                <c:pt idx="549">
                  <c:v>23.926760000000002</c:v>
                </c:pt>
                <c:pt idx="550">
                  <c:v>24.34759</c:v>
                </c:pt>
                <c:pt idx="551">
                  <c:v>25.027380000000001</c:v>
                </c:pt>
                <c:pt idx="552">
                  <c:v>24.76247</c:v>
                </c:pt>
                <c:pt idx="553">
                  <c:v>25.97607</c:v>
                </c:pt>
                <c:pt idx="554">
                  <c:v>25.629930000000002</c:v>
                </c:pt>
                <c:pt idx="555">
                  <c:v>25.424199999999999</c:v>
                </c:pt>
                <c:pt idx="556">
                  <c:v>25.814039999999999</c:v>
                </c:pt>
                <c:pt idx="557">
                  <c:v>25.966670000000001</c:v>
                </c:pt>
                <c:pt idx="558">
                  <c:v>24.858409999999999</c:v>
                </c:pt>
                <c:pt idx="559">
                  <c:v>25.41253</c:v>
                </c:pt>
                <c:pt idx="560">
                  <c:v>25.680119999999999</c:v>
                </c:pt>
                <c:pt idx="561">
                  <c:v>26.483470000000001</c:v>
                </c:pt>
                <c:pt idx="562">
                  <c:v>27.585609999999999</c:v>
                </c:pt>
                <c:pt idx="563">
                  <c:v>27.723949999999999</c:v>
                </c:pt>
                <c:pt idx="564">
                  <c:v>28.33287</c:v>
                </c:pt>
                <c:pt idx="565">
                  <c:v>29.265630000000002</c:v>
                </c:pt>
                <c:pt idx="566">
                  <c:v>28.80246</c:v>
                </c:pt>
                <c:pt idx="567">
                  <c:v>27.585159999999998</c:v>
                </c:pt>
                <c:pt idx="568">
                  <c:v>29.928360000000001</c:v>
                </c:pt>
                <c:pt idx="569">
                  <c:v>31.25656</c:v>
                </c:pt>
                <c:pt idx="570">
                  <c:v>32.766640000000002</c:v>
                </c:pt>
                <c:pt idx="571">
                  <c:v>32.586280000000002</c:v>
                </c:pt>
                <c:pt idx="572">
                  <c:v>32.666580000000003</c:v>
                </c:pt>
                <c:pt idx="573">
                  <c:v>32.901499999999999</c:v>
                </c:pt>
                <c:pt idx="574">
                  <c:v>32.336599999999997</c:v>
                </c:pt>
                <c:pt idx="575">
                  <c:v>33.030790000000003</c:v>
                </c:pt>
                <c:pt idx="576">
                  <c:v>32.859969999999997</c:v>
                </c:pt>
                <c:pt idx="577">
                  <c:v>34.709679999999999</c:v>
                </c:pt>
                <c:pt idx="578">
                  <c:v>36.296930000000003</c:v>
                </c:pt>
                <c:pt idx="579">
                  <c:v>37.27693</c:v>
                </c:pt>
                <c:pt idx="580">
                  <c:v>36.956600000000002</c:v>
                </c:pt>
                <c:pt idx="581">
                  <c:v>36.802289999999999</c:v>
                </c:pt>
                <c:pt idx="582">
                  <c:v>38.259650000000001</c:v>
                </c:pt>
                <c:pt idx="583">
                  <c:v>35.423400000000001</c:v>
                </c:pt>
                <c:pt idx="584">
                  <c:v>33.532359999999997</c:v>
                </c:pt>
                <c:pt idx="585">
                  <c:v>33.773099999999999</c:v>
                </c:pt>
                <c:pt idx="586">
                  <c:v>37.369390000000003</c:v>
                </c:pt>
                <c:pt idx="587">
                  <c:v>38.820270000000001</c:v>
                </c:pt>
                <c:pt idx="588">
                  <c:v>40.57696</c:v>
                </c:pt>
                <c:pt idx="589">
                  <c:v>40.40016</c:v>
                </c:pt>
                <c:pt idx="590">
                  <c:v>41.356099999999998</c:v>
                </c:pt>
                <c:pt idx="591">
                  <c:v>42.704509999999999</c:v>
                </c:pt>
                <c:pt idx="592">
                  <c:v>42.55668</c:v>
                </c:pt>
                <c:pt idx="593">
                  <c:v>42.180680000000002</c:v>
                </c:pt>
                <c:pt idx="594">
                  <c:v>43.828040000000001</c:v>
                </c:pt>
                <c:pt idx="595">
                  <c:v>41.930709999999998</c:v>
                </c:pt>
                <c:pt idx="596">
                  <c:v>41.323450000000001</c:v>
                </c:pt>
                <c:pt idx="597">
                  <c:v>40.552849999999999</c:v>
                </c:pt>
                <c:pt idx="598">
                  <c:v>43.208289999999998</c:v>
                </c:pt>
                <c:pt idx="599">
                  <c:v>44.197940000000003</c:v>
                </c:pt>
                <c:pt idx="600">
                  <c:v>43.772579999999998</c:v>
                </c:pt>
                <c:pt idx="601">
                  <c:v>42.185639999999999</c:v>
                </c:pt>
                <c:pt idx="602">
                  <c:v>43.220750000000002</c:v>
                </c:pt>
                <c:pt idx="603">
                  <c:v>43.528570000000002</c:v>
                </c:pt>
                <c:pt idx="604">
                  <c:v>41.966050000000003</c:v>
                </c:pt>
                <c:pt idx="605">
                  <c:v>42.781970000000001</c:v>
                </c:pt>
                <c:pt idx="606">
                  <c:v>42.758090000000003</c:v>
                </c:pt>
                <c:pt idx="607">
                  <c:v>42.869570000000003</c:v>
                </c:pt>
                <c:pt idx="608">
                  <c:v>41.898009999999999</c:v>
                </c:pt>
                <c:pt idx="609">
                  <c:v>39.369700000000002</c:v>
                </c:pt>
                <c:pt idx="610">
                  <c:v>38.782139999999998</c:v>
                </c:pt>
                <c:pt idx="611">
                  <c:v>37.274239999999999</c:v>
                </c:pt>
                <c:pt idx="612">
                  <c:v>36.978870000000001</c:v>
                </c:pt>
                <c:pt idx="613">
                  <c:v>35.83466</c:v>
                </c:pt>
                <c:pt idx="614">
                  <c:v>32.325839999999999</c:v>
                </c:pt>
                <c:pt idx="615">
                  <c:v>32.173900000000003</c:v>
                </c:pt>
                <c:pt idx="616">
                  <c:v>34.074640000000002</c:v>
                </c:pt>
                <c:pt idx="617">
                  <c:v>33.068530000000003</c:v>
                </c:pt>
                <c:pt idx="618">
                  <c:v>32.163040000000002</c:v>
                </c:pt>
                <c:pt idx="619">
                  <c:v>31.404319999999998</c:v>
                </c:pt>
                <c:pt idx="620">
                  <c:v>27.667390000000001</c:v>
                </c:pt>
                <c:pt idx="621">
                  <c:v>28.577369999999998</c:v>
                </c:pt>
                <c:pt idx="622">
                  <c:v>30.005099999999999</c:v>
                </c:pt>
                <c:pt idx="623">
                  <c:v>30.499949999999998</c:v>
                </c:pt>
                <c:pt idx="624">
                  <c:v>30.277200000000001</c:v>
                </c:pt>
                <c:pt idx="625">
                  <c:v>29.085699999999999</c:v>
                </c:pt>
                <c:pt idx="626">
                  <c:v>30.29213</c:v>
                </c:pt>
                <c:pt idx="627">
                  <c:v>29.005880000000001</c:v>
                </c:pt>
                <c:pt idx="628">
                  <c:v>28.12811</c:v>
                </c:pt>
                <c:pt idx="629">
                  <c:v>26.38767</c:v>
                </c:pt>
                <c:pt idx="630">
                  <c:v>23.46312</c:v>
                </c:pt>
                <c:pt idx="631">
                  <c:v>23.588709999999999</c:v>
                </c:pt>
                <c:pt idx="632">
                  <c:v>22.36504</c:v>
                </c:pt>
                <c:pt idx="633">
                  <c:v>21.956230000000001</c:v>
                </c:pt>
                <c:pt idx="634">
                  <c:v>23.348400000000002</c:v>
                </c:pt>
                <c:pt idx="635">
                  <c:v>23.10144</c:v>
                </c:pt>
                <c:pt idx="636">
                  <c:v>22.898350000000001</c:v>
                </c:pt>
                <c:pt idx="637">
                  <c:v>21.214099999999998</c:v>
                </c:pt>
                <c:pt idx="638">
                  <c:v>21.309719999999999</c:v>
                </c:pt>
                <c:pt idx="639">
                  <c:v>22.42794</c:v>
                </c:pt>
                <c:pt idx="640">
                  <c:v>23.591080000000002</c:v>
                </c:pt>
                <c:pt idx="641">
                  <c:v>24.83222</c:v>
                </c:pt>
                <c:pt idx="642">
                  <c:v>24.867329999999999</c:v>
                </c:pt>
                <c:pt idx="643">
                  <c:v>24.642250000000001</c:v>
                </c:pt>
                <c:pt idx="644">
                  <c:v>25.243690000000001</c:v>
                </c:pt>
                <c:pt idx="645">
                  <c:v>25.682759999999998</c:v>
                </c:pt>
                <c:pt idx="646">
                  <c:v>25.9468</c:v>
                </c:pt>
                <c:pt idx="647">
                  <c:v>26.635169999999999</c:v>
                </c:pt>
                <c:pt idx="648">
                  <c:v>27.658539999999999</c:v>
                </c:pt>
                <c:pt idx="649">
                  <c:v>27.650860000000002</c:v>
                </c:pt>
                <c:pt idx="650">
                  <c:v>26.88653</c:v>
                </c:pt>
                <c:pt idx="651">
                  <c:v>26.900580000000001</c:v>
                </c:pt>
                <c:pt idx="652">
                  <c:v>25.902809999999999</c:v>
                </c:pt>
                <c:pt idx="653">
                  <c:v>26.401289999999999</c:v>
                </c:pt>
                <c:pt idx="654">
                  <c:v>25.695889999999999</c:v>
                </c:pt>
                <c:pt idx="655">
                  <c:v>25.17446</c:v>
                </c:pt>
                <c:pt idx="656">
                  <c:v>25.668410000000002</c:v>
                </c:pt>
                <c:pt idx="657">
                  <c:v>25.411660000000001</c:v>
                </c:pt>
                <c:pt idx="658">
                  <c:v>26.465309999999999</c:v>
                </c:pt>
                <c:pt idx="659">
                  <c:v>27.14481</c:v>
                </c:pt>
                <c:pt idx="660">
                  <c:v>26.587250000000001</c:v>
                </c:pt>
                <c:pt idx="661">
                  <c:v>26.744859999999999</c:v>
                </c:pt>
                <c:pt idx="662">
                  <c:v>26.33914</c:v>
                </c:pt>
                <c:pt idx="663">
                  <c:v>25.408919999999998</c:v>
                </c:pt>
                <c:pt idx="664">
                  <c:v>25.650230000000001</c:v>
                </c:pt>
                <c:pt idx="665">
                  <c:v>26.068390000000001</c:v>
                </c:pt>
                <c:pt idx="666">
                  <c:v>26.287870000000002</c:v>
                </c:pt>
                <c:pt idx="667">
                  <c:v>26.104379999999999</c:v>
                </c:pt>
                <c:pt idx="668">
                  <c:v>25.730119999999999</c:v>
                </c:pt>
                <c:pt idx="669">
                  <c:v>24.876539999999999</c:v>
                </c:pt>
                <c:pt idx="670">
                  <c:v>25.93178</c:v>
                </c:pt>
                <c:pt idx="671">
                  <c:v>26.4438</c:v>
                </c:pt>
                <c:pt idx="672">
                  <c:v>26.468699999999998</c:v>
                </c:pt>
                <c:pt idx="673">
                  <c:v>26.24962</c:v>
                </c:pt>
                <c:pt idx="674">
                  <c:v>26.327839999999998</c:v>
                </c:pt>
                <c:pt idx="675">
                  <c:v>26.147279999999999</c:v>
                </c:pt>
                <c:pt idx="676">
                  <c:v>25.650639999999999</c:v>
                </c:pt>
                <c:pt idx="677">
                  <c:v>24.749580000000002</c:v>
                </c:pt>
                <c:pt idx="678">
                  <c:v>24.69679</c:v>
                </c:pt>
                <c:pt idx="679">
                  <c:v>25.051390000000001</c:v>
                </c:pt>
                <c:pt idx="680">
                  <c:v>25.644159999999999</c:v>
                </c:pt>
                <c:pt idx="681">
                  <c:v>26.538039999999999</c:v>
                </c:pt>
                <c:pt idx="682">
                  <c:v>26.92802</c:v>
                </c:pt>
                <c:pt idx="683">
                  <c:v>27.282689999999999</c:v>
                </c:pt>
                <c:pt idx="684">
                  <c:v>27.207540000000002</c:v>
                </c:pt>
                <c:pt idx="685">
                  <c:v>27.315180000000002</c:v>
                </c:pt>
                <c:pt idx="686">
                  <c:v>26.227609999999999</c:v>
                </c:pt>
                <c:pt idx="687">
                  <c:v>26.97627</c:v>
                </c:pt>
                <c:pt idx="688">
                  <c:v>27.548490000000001</c:v>
                </c:pt>
                <c:pt idx="689">
                  <c:v>27.41826</c:v>
                </c:pt>
                <c:pt idx="690">
                  <c:v>27.41009</c:v>
                </c:pt>
                <c:pt idx="691">
                  <c:v>26.148610000000001</c:v>
                </c:pt>
                <c:pt idx="692">
                  <c:v>26.725739999999998</c:v>
                </c:pt>
                <c:pt idx="693">
                  <c:v>27.320650000000001</c:v>
                </c:pt>
                <c:pt idx="694">
                  <c:v>25.729050000000001</c:v>
                </c:pt>
                <c:pt idx="695">
                  <c:v>25.95551</c:v>
                </c:pt>
                <c:pt idx="696">
                  <c:v>24.022320000000001</c:v>
                </c:pt>
                <c:pt idx="697">
                  <c:v>23.495259999999998</c:v>
                </c:pt>
                <c:pt idx="698">
                  <c:v>22.606809999999999</c:v>
                </c:pt>
                <c:pt idx="699">
                  <c:v>23.35604</c:v>
                </c:pt>
                <c:pt idx="700">
                  <c:v>23.696429999999999</c:v>
                </c:pt>
                <c:pt idx="701">
                  <c:v>22.416810000000002</c:v>
                </c:pt>
                <c:pt idx="702">
                  <c:v>20.907209999999999</c:v>
                </c:pt>
                <c:pt idx="703">
                  <c:v>21.401620000000001</c:v>
                </c:pt>
                <c:pt idx="704">
                  <c:v>20.362729999999999</c:v>
                </c:pt>
                <c:pt idx="705">
                  <c:v>16.387360000000001</c:v>
                </c:pt>
                <c:pt idx="706">
                  <c:v>15.25966</c:v>
                </c:pt>
                <c:pt idx="707">
                  <c:v>15.37608</c:v>
                </c:pt>
                <c:pt idx="708">
                  <c:v>15.17465</c:v>
                </c:pt>
                <c:pt idx="709">
                  <c:v>14.12218</c:v>
                </c:pt>
                <c:pt idx="710">
                  <c:v>13.32367</c:v>
                </c:pt>
                <c:pt idx="711">
                  <c:v>14.981870000000001</c:v>
                </c:pt>
                <c:pt idx="712">
                  <c:v>15.996359999999999</c:v>
                </c:pt>
                <c:pt idx="713">
                  <c:v>16.384180000000001</c:v>
                </c:pt>
                <c:pt idx="714">
                  <c:v>16.69462</c:v>
                </c:pt>
                <c:pt idx="715">
                  <c:v>18.094069999999999</c:v>
                </c:pt>
                <c:pt idx="716">
                  <c:v>18.831900000000001</c:v>
                </c:pt>
                <c:pt idx="717">
                  <c:v>19.35801</c:v>
                </c:pt>
                <c:pt idx="718">
                  <c:v>19.812760000000001</c:v>
                </c:pt>
                <c:pt idx="719">
                  <c:v>20.322379999999999</c:v>
                </c:pt>
                <c:pt idx="720">
                  <c:v>20.52786</c:v>
                </c:pt>
                <c:pt idx="721">
                  <c:v>19.920539999999999</c:v>
                </c:pt>
                <c:pt idx="722">
                  <c:v>21.0046</c:v>
                </c:pt>
                <c:pt idx="723">
                  <c:v>21.804849999999998</c:v>
                </c:pt>
                <c:pt idx="724">
                  <c:v>20.480070000000001</c:v>
                </c:pt>
                <c:pt idx="725">
                  <c:v>19.742039999999999</c:v>
                </c:pt>
                <c:pt idx="726">
                  <c:v>19.668659999999999</c:v>
                </c:pt>
                <c:pt idx="727">
                  <c:v>19.770299999999999</c:v>
                </c:pt>
                <c:pt idx="728">
                  <c:v>20.381399999999999</c:v>
                </c:pt>
                <c:pt idx="729">
                  <c:v>21.240130000000001</c:v>
                </c:pt>
                <c:pt idx="730">
                  <c:v>21.70072</c:v>
                </c:pt>
                <c:pt idx="731">
                  <c:v>22.396380000000001</c:v>
                </c:pt>
                <c:pt idx="732">
                  <c:v>22.978300000000001</c:v>
                </c:pt>
                <c:pt idx="733">
                  <c:v>23.489830000000001</c:v>
                </c:pt>
                <c:pt idx="734">
                  <c:v>22.899339999999999</c:v>
                </c:pt>
                <c:pt idx="735">
                  <c:v>23.143930000000001</c:v>
                </c:pt>
                <c:pt idx="736">
                  <c:v>23.05949</c:v>
                </c:pt>
                <c:pt idx="737">
                  <c:v>22.100829999999998</c:v>
                </c:pt>
                <c:pt idx="738">
                  <c:v>22.610980000000001</c:v>
                </c:pt>
                <c:pt idx="739">
                  <c:v>20.049849999999999</c:v>
                </c:pt>
                <c:pt idx="740">
                  <c:v>19.69811</c:v>
                </c:pt>
                <c:pt idx="741">
                  <c:v>20.155819999999999</c:v>
                </c:pt>
                <c:pt idx="742">
                  <c:v>20.34525</c:v>
                </c:pt>
                <c:pt idx="743">
                  <c:v>20.523579999999999</c:v>
                </c:pt>
                <c:pt idx="744">
                  <c:v>21.213010000000001</c:v>
                </c:pt>
                <c:pt idx="745">
                  <c:v>21.797440000000002</c:v>
                </c:pt>
                <c:pt idx="746">
                  <c:v>22.053940000000001</c:v>
                </c:pt>
                <c:pt idx="747">
                  <c:v>21.779250000000001</c:v>
                </c:pt>
                <c:pt idx="748">
                  <c:v>20.941469999999999</c:v>
                </c:pt>
                <c:pt idx="749">
                  <c:v>20.547499999999999</c:v>
                </c:pt>
                <c:pt idx="750">
                  <c:v>20.99934</c:v>
                </c:pt>
                <c:pt idx="751">
                  <c:v>21.410430000000002</c:v>
                </c:pt>
                <c:pt idx="752">
                  <c:v>21.78369</c:v>
                </c:pt>
                <c:pt idx="753">
                  <c:v>21.577110000000001</c:v>
                </c:pt>
                <c:pt idx="754">
                  <c:v>20.898160000000001</c:v>
                </c:pt>
                <c:pt idx="755">
                  <c:v>21.23826</c:v>
                </c:pt>
                <c:pt idx="756">
                  <c:v>21.900480000000002</c:v>
                </c:pt>
                <c:pt idx="757">
                  <c:v>22.052720000000001</c:v>
                </c:pt>
                <c:pt idx="758">
                  <c:v>22.41921</c:v>
                </c:pt>
                <c:pt idx="759">
                  <c:v>22.595659999999999</c:v>
                </c:pt>
                <c:pt idx="760">
                  <c:v>23.411840000000002</c:v>
                </c:pt>
                <c:pt idx="761">
                  <c:v>22.925329999999999</c:v>
                </c:pt>
                <c:pt idx="762">
                  <c:v>23.492460000000001</c:v>
                </c:pt>
                <c:pt idx="763">
                  <c:v>23.356649999999998</c:v>
                </c:pt>
                <c:pt idx="764">
                  <c:v>23.44229</c:v>
                </c:pt>
                <c:pt idx="765">
                  <c:v>23.83474</c:v>
                </c:pt>
                <c:pt idx="766">
                  <c:v>24.64208</c:v>
                </c:pt>
                <c:pt idx="767">
                  <c:v>24.86187</c:v>
                </c:pt>
                <c:pt idx="768">
                  <c:v>24.85961</c:v>
                </c:pt>
                <c:pt idx="769">
                  <c:v>24.59093</c:v>
                </c:pt>
                <c:pt idx="770">
                  <c:v>24.956040000000002</c:v>
                </c:pt>
                <c:pt idx="771">
                  <c:v>24.78632</c:v>
                </c:pt>
                <c:pt idx="772">
                  <c:v>24.943269999999998</c:v>
                </c:pt>
                <c:pt idx="773">
                  <c:v>25.558009999999999</c:v>
                </c:pt>
                <c:pt idx="774">
                  <c:v>25.817550000000001</c:v>
                </c:pt>
                <c:pt idx="775">
                  <c:v>25.617609999999999</c:v>
                </c:pt>
                <c:pt idx="776">
                  <c:v>25.91844</c:v>
                </c:pt>
                <c:pt idx="777">
                  <c:v>25.162749999999999</c:v>
                </c:pt>
                <c:pt idx="778">
                  <c:v>26.606819999999999</c:v>
                </c:pt>
                <c:pt idx="779">
                  <c:v>26.794090000000001</c:v>
                </c:pt>
                <c:pt idx="780">
                  <c:v>26.4923</c:v>
                </c:pt>
                <c:pt idx="781">
                  <c:v>26.995509999999999</c:v>
                </c:pt>
                <c:pt idx="782">
                  <c:v>26.72861</c:v>
                </c:pt>
                <c:pt idx="783">
                  <c:v>26.791370000000001</c:v>
                </c:pt>
                <c:pt idx="784">
                  <c:v>26.80611</c:v>
                </c:pt>
                <c:pt idx="785">
                  <c:v>26.495899999999999</c:v>
                </c:pt>
                <c:pt idx="786">
                  <c:v>26.381139999999998</c:v>
                </c:pt>
                <c:pt idx="787">
                  <c:v>25.693660000000001</c:v>
                </c:pt>
                <c:pt idx="788">
                  <c:v>24.496749999999999</c:v>
                </c:pt>
                <c:pt idx="789">
                  <c:v>25.491440000000001</c:v>
                </c:pt>
                <c:pt idx="790">
                  <c:v>26.225850000000001</c:v>
                </c:pt>
                <c:pt idx="791">
                  <c:v>25.965420000000002</c:v>
                </c:pt>
                <c:pt idx="792">
                  <c:v>24.20617</c:v>
                </c:pt>
                <c:pt idx="793">
                  <c:v>24.002610000000001</c:v>
                </c:pt>
                <c:pt idx="794">
                  <c:v>25.372299999999999</c:v>
                </c:pt>
                <c:pt idx="795">
                  <c:v>25.922339999999998</c:v>
                </c:pt>
                <c:pt idx="796">
                  <c:v>25.694710000000001</c:v>
                </c:pt>
                <c:pt idx="797">
                  <c:v>25.84037</c:v>
                </c:pt>
                <c:pt idx="798">
                  <c:v>26.693999999999999</c:v>
                </c:pt>
                <c:pt idx="799">
                  <c:v>26.948869999999999</c:v>
                </c:pt>
                <c:pt idx="800">
                  <c:v>26.727869999999999</c:v>
                </c:pt>
                <c:pt idx="801">
                  <c:v>26.52514</c:v>
                </c:pt>
                <c:pt idx="802">
                  <c:v>26.850950000000001</c:v>
                </c:pt>
                <c:pt idx="803">
                  <c:v>27.865100000000002</c:v>
                </c:pt>
                <c:pt idx="804">
                  <c:v>28.063569999999999</c:v>
                </c:pt>
                <c:pt idx="805">
                  <c:v>28.655110000000001</c:v>
                </c:pt>
                <c:pt idx="806">
                  <c:v>29.086919999999999</c:v>
                </c:pt>
                <c:pt idx="807">
                  <c:v>28.904250000000001</c:v>
                </c:pt>
                <c:pt idx="808">
                  <c:v>29.31334</c:v>
                </c:pt>
                <c:pt idx="809">
                  <c:v>29.7485</c:v>
                </c:pt>
                <c:pt idx="810">
                  <c:v>30.002220000000001</c:v>
                </c:pt>
                <c:pt idx="811">
                  <c:v>29.914960000000001</c:v>
                </c:pt>
                <c:pt idx="812">
                  <c:v>30.168109999999999</c:v>
                </c:pt>
                <c:pt idx="813">
                  <c:v>30.920390000000001</c:v>
                </c:pt>
                <c:pt idx="814">
                  <c:v>31.298909999999999</c:v>
                </c:pt>
                <c:pt idx="815">
                  <c:v>32.086129999999997</c:v>
                </c:pt>
                <c:pt idx="816">
                  <c:v>33.307340000000003</c:v>
                </c:pt>
                <c:pt idx="817">
                  <c:v>32.035380000000004</c:v>
                </c:pt>
                <c:pt idx="818">
                  <c:v>31.808409999999999</c:v>
                </c:pt>
                <c:pt idx="819">
                  <c:v>30.970179999999999</c:v>
                </c:pt>
                <c:pt idx="820">
                  <c:v>31.24362</c:v>
                </c:pt>
                <c:pt idx="821">
                  <c:v>31.630559999999999</c:v>
                </c:pt>
                <c:pt idx="822">
                  <c:v>31.886369999999999</c:v>
                </c:pt>
                <c:pt idx="823">
                  <c:v>32.390279999999997</c:v>
                </c:pt>
                <c:pt idx="824">
                  <c:v>32.622889999999998</c:v>
                </c:pt>
                <c:pt idx="825">
                  <c:v>31.037960000000002</c:v>
                </c:pt>
                <c:pt idx="826">
                  <c:v>30.19558</c:v>
                </c:pt>
                <c:pt idx="827">
                  <c:v>28.29186</c:v>
                </c:pt>
                <c:pt idx="828">
                  <c:v>28.38016</c:v>
                </c:pt>
                <c:pt idx="829">
                  <c:v>29.541550000000001</c:v>
                </c:pt>
                <c:pt idx="830">
                  <c:v>29.5762</c:v>
                </c:pt>
                <c:pt idx="831">
                  <c:v>30.133520000000001</c:v>
                </c:pt>
                <c:pt idx="832">
                  <c:v>29.24203</c:v>
                </c:pt>
                <c:pt idx="833">
                  <c:v>29.283799999999999</c:v>
                </c:pt>
                <c:pt idx="834">
                  <c:v>29.986689999999999</c:v>
                </c:pt>
                <c:pt idx="835">
                  <c:v>28.705400000000001</c:v>
                </c:pt>
                <c:pt idx="836">
                  <c:v>29.229520000000001</c:v>
                </c:pt>
                <c:pt idx="837">
                  <c:v>28.84112</c:v>
                </c:pt>
                <c:pt idx="838">
                  <c:v>29.836870000000001</c:v>
                </c:pt>
                <c:pt idx="839">
                  <c:v>30.33182</c:v>
                </c:pt>
                <c:pt idx="840">
                  <c:v>30.985220000000002</c:v>
                </c:pt>
                <c:pt idx="841">
                  <c:v>30.729690000000002</c:v>
                </c:pt>
                <c:pt idx="842">
                  <c:v>24.817170000000001</c:v>
                </c:pt>
                <c:pt idx="843">
                  <c:v>25.92736</c:v>
                </c:pt>
                <c:pt idx="844">
                  <c:v>27.328479999999999</c:v>
                </c:pt>
                <c:pt idx="845">
                  <c:v>28.83832</c:v>
                </c:pt>
                <c:pt idx="846">
                  <c:v>29.59919</c:v>
                </c:pt>
                <c:pt idx="847">
                  <c:v>31.15821</c:v>
                </c:pt>
                <c:pt idx="848">
                  <c:v>30.83943</c:v>
                </c:pt>
                <c:pt idx="849">
                  <c:v>31.28369</c:v>
                </c:pt>
                <c:pt idx="850">
                  <c:v>32.473199999999999</c:v>
                </c:pt>
                <c:pt idx="851">
                  <c:v>33.765590000000003</c:v>
                </c:pt>
                <c:pt idx="852">
                  <c:v>34.512430000000002</c:v>
                </c:pt>
                <c:pt idx="853">
                  <c:v>35.103909999999999</c:v>
                </c:pt>
                <c:pt idx="854">
                  <c:v>35.042549999999999</c:v>
                </c:pt>
                <c:pt idx="855">
                  <c:v>36.719810000000003</c:v>
                </c:pt>
                <c:pt idx="856">
                  <c:v>36.552129999999998</c:v>
                </c:pt>
                <c:pt idx="857">
                  <c:v>36.696260000000002</c:v>
                </c:pt>
                <c:pt idx="858">
                  <c:v>37.443379999999998</c:v>
                </c:pt>
                <c:pt idx="859">
                  <c:v>37.973500000000001</c:v>
                </c:pt>
                <c:pt idx="860">
                  <c:v>37.620350000000002</c:v>
                </c:pt>
                <c:pt idx="861">
                  <c:v>37.253030000000003</c:v>
                </c:pt>
                <c:pt idx="862">
                  <c:v>38.582630000000002</c:v>
                </c:pt>
                <c:pt idx="863">
                  <c:v>38.304850000000002</c:v>
                </c:pt>
                <c:pt idx="864">
                  <c:v>36.93676</c:v>
                </c:pt>
                <c:pt idx="865">
                  <c:v>35.287149999999997</c:v>
                </c:pt>
                <c:pt idx="866">
                  <c:v>34.270800000000001</c:v>
                </c:pt>
                <c:pt idx="867">
                  <c:v>33.889159999999997</c:v>
                </c:pt>
                <c:pt idx="868">
                  <c:v>30.673159999999999</c:v>
                </c:pt>
                <c:pt idx="869">
                  <c:v>29.047720000000002</c:v>
                </c:pt>
                <c:pt idx="870">
                  <c:v>29.004619999999999</c:v>
                </c:pt>
                <c:pt idx="871">
                  <c:v>30.69876</c:v>
                </c:pt>
                <c:pt idx="872">
                  <c:v>28.229880000000001</c:v>
                </c:pt>
                <c:pt idx="873">
                  <c:v>27.080770000000001</c:v>
                </c:pt>
                <c:pt idx="874">
                  <c:v>28.37895</c:v>
                </c:pt>
                <c:pt idx="875">
                  <c:v>28.3169</c:v>
                </c:pt>
                <c:pt idx="876">
                  <c:v>28.334810000000001</c:v>
                </c:pt>
                <c:pt idx="877">
                  <c:v>28.91976</c:v>
                </c:pt>
                <c:pt idx="878">
                  <c:v>27.953040000000001</c:v>
                </c:pt>
                <c:pt idx="879">
                  <c:v>28.764679999999998</c:v>
                </c:pt>
                <c:pt idx="880">
                  <c:v>28.761810000000001</c:v>
                </c:pt>
                <c:pt idx="881">
                  <c:v>29.939589999999999</c:v>
                </c:pt>
                <c:pt idx="882">
                  <c:v>30.890930000000001</c:v>
                </c:pt>
                <c:pt idx="883">
                  <c:v>30.469740000000002</c:v>
                </c:pt>
                <c:pt idx="884">
                  <c:v>30.810960000000001</c:v>
                </c:pt>
              </c:numCache>
            </c:numRef>
          </c:val>
          <c:smooth val="0"/>
          <c:extLst>
            <c:ext xmlns:c16="http://schemas.microsoft.com/office/drawing/2014/chart" uri="{C3380CC4-5D6E-409C-BE32-E72D297353CC}">
              <c16:uniqueId val="{00000000-696D-4F40-95DD-BF96A133F2FC}"/>
            </c:ext>
          </c:extLst>
        </c:ser>
        <c:ser>
          <c:idx val="1"/>
          <c:order val="1"/>
          <c:tx>
            <c:v>Average Since 1950</c:v>
          </c:tx>
          <c:spPr>
            <a:ln w="12700" cap="rnd">
              <a:solidFill>
                <a:schemeClr val="tx1"/>
              </a:solidFill>
              <a:round/>
            </a:ln>
            <a:effectLst/>
          </c:spPr>
          <c:marker>
            <c:symbol val="none"/>
          </c:marker>
          <c:cat>
            <c:numRef>
              <c:f>'[Figure 3_CAPE Ratio.xlsx]DATA'!$B$602:$B$1486</c:f>
              <c:numCache>
                <c:formatCode>yyyy</c:formatCode>
                <c:ptCount val="885"/>
                <c:pt idx="0">
                  <c:v>18294</c:v>
                </c:pt>
                <c:pt idx="1">
                  <c:v>18322</c:v>
                </c:pt>
                <c:pt idx="2">
                  <c:v>18353</c:v>
                </c:pt>
                <c:pt idx="3">
                  <c:v>18383</c:v>
                </c:pt>
                <c:pt idx="4">
                  <c:v>18414</c:v>
                </c:pt>
                <c:pt idx="5">
                  <c:v>18444</c:v>
                </c:pt>
                <c:pt idx="6">
                  <c:v>18475</c:v>
                </c:pt>
                <c:pt idx="7">
                  <c:v>18506</c:v>
                </c:pt>
                <c:pt idx="8">
                  <c:v>18536</c:v>
                </c:pt>
                <c:pt idx="9">
                  <c:v>18567</c:v>
                </c:pt>
                <c:pt idx="10">
                  <c:v>18597</c:v>
                </c:pt>
                <c:pt idx="11">
                  <c:v>18628</c:v>
                </c:pt>
                <c:pt idx="12">
                  <c:v>18659</c:v>
                </c:pt>
                <c:pt idx="13">
                  <c:v>18687</c:v>
                </c:pt>
                <c:pt idx="14">
                  <c:v>18718</c:v>
                </c:pt>
                <c:pt idx="15">
                  <c:v>18748</c:v>
                </c:pt>
                <c:pt idx="16">
                  <c:v>18779</c:v>
                </c:pt>
                <c:pt idx="17">
                  <c:v>18809</c:v>
                </c:pt>
                <c:pt idx="18">
                  <c:v>18840</c:v>
                </c:pt>
                <c:pt idx="19">
                  <c:v>18871</c:v>
                </c:pt>
                <c:pt idx="20">
                  <c:v>18901</c:v>
                </c:pt>
                <c:pt idx="21">
                  <c:v>18932</c:v>
                </c:pt>
                <c:pt idx="22">
                  <c:v>18962</c:v>
                </c:pt>
                <c:pt idx="23">
                  <c:v>18993</c:v>
                </c:pt>
                <c:pt idx="24">
                  <c:v>19024</c:v>
                </c:pt>
                <c:pt idx="25">
                  <c:v>19053</c:v>
                </c:pt>
                <c:pt idx="26">
                  <c:v>19084</c:v>
                </c:pt>
                <c:pt idx="27">
                  <c:v>19114</c:v>
                </c:pt>
                <c:pt idx="28">
                  <c:v>19145</c:v>
                </c:pt>
                <c:pt idx="29">
                  <c:v>19175</c:v>
                </c:pt>
                <c:pt idx="30">
                  <c:v>19206</c:v>
                </c:pt>
                <c:pt idx="31">
                  <c:v>19237</c:v>
                </c:pt>
                <c:pt idx="32">
                  <c:v>19267</c:v>
                </c:pt>
                <c:pt idx="33">
                  <c:v>19298</c:v>
                </c:pt>
                <c:pt idx="34">
                  <c:v>19328</c:v>
                </c:pt>
                <c:pt idx="35">
                  <c:v>19359</c:v>
                </c:pt>
                <c:pt idx="36">
                  <c:v>19390</c:v>
                </c:pt>
                <c:pt idx="37">
                  <c:v>19418</c:v>
                </c:pt>
                <c:pt idx="38">
                  <c:v>19449</c:v>
                </c:pt>
                <c:pt idx="39">
                  <c:v>19479</c:v>
                </c:pt>
                <c:pt idx="40">
                  <c:v>19510</c:v>
                </c:pt>
                <c:pt idx="41">
                  <c:v>19540</c:v>
                </c:pt>
                <c:pt idx="42">
                  <c:v>19571</c:v>
                </c:pt>
                <c:pt idx="43">
                  <c:v>19602</c:v>
                </c:pt>
                <c:pt idx="44">
                  <c:v>19632</c:v>
                </c:pt>
                <c:pt idx="45">
                  <c:v>19663</c:v>
                </c:pt>
                <c:pt idx="46">
                  <c:v>19693</c:v>
                </c:pt>
                <c:pt idx="47">
                  <c:v>19724</c:v>
                </c:pt>
                <c:pt idx="48">
                  <c:v>19755</c:v>
                </c:pt>
                <c:pt idx="49">
                  <c:v>19783</c:v>
                </c:pt>
                <c:pt idx="50">
                  <c:v>19814</c:v>
                </c:pt>
                <c:pt idx="51">
                  <c:v>19844</c:v>
                </c:pt>
                <c:pt idx="52">
                  <c:v>19875</c:v>
                </c:pt>
                <c:pt idx="53">
                  <c:v>19905</c:v>
                </c:pt>
                <c:pt idx="54">
                  <c:v>19936</c:v>
                </c:pt>
                <c:pt idx="55">
                  <c:v>19967</c:v>
                </c:pt>
                <c:pt idx="56">
                  <c:v>19997</c:v>
                </c:pt>
                <c:pt idx="57">
                  <c:v>20028</c:v>
                </c:pt>
                <c:pt idx="58">
                  <c:v>20058</c:v>
                </c:pt>
                <c:pt idx="59">
                  <c:v>20089</c:v>
                </c:pt>
                <c:pt idx="60">
                  <c:v>20120</c:v>
                </c:pt>
                <c:pt idx="61">
                  <c:v>20148</c:v>
                </c:pt>
                <c:pt idx="62">
                  <c:v>20179</c:v>
                </c:pt>
                <c:pt idx="63">
                  <c:v>20209</c:v>
                </c:pt>
                <c:pt idx="64">
                  <c:v>20240</c:v>
                </c:pt>
                <c:pt idx="65">
                  <c:v>20270</c:v>
                </c:pt>
                <c:pt idx="66">
                  <c:v>20301</c:v>
                </c:pt>
                <c:pt idx="67">
                  <c:v>20332</c:v>
                </c:pt>
                <c:pt idx="68">
                  <c:v>20362</c:v>
                </c:pt>
                <c:pt idx="69">
                  <c:v>20393</c:v>
                </c:pt>
                <c:pt idx="70">
                  <c:v>20423</c:v>
                </c:pt>
                <c:pt idx="71">
                  <c:v>20454</c:v>
                </c:pt>
                <c:pt idx="72">
                  <c:v>20485</c:v>
                </c:pt>
                <c:pt idx="73">
                  <c:v>20514</c:v>
                </c:pt>
                <c:pt idx="74">
                  <c:v>20545</c:v>
                </c:pt>
                <c:pt idx="75">
                  <c:v>20575</c:v>
                </c:pt>
                <c:pt idx="76">
                  <c:v>20606</c:v>
                </c:pt>
                <c:pt idx="77">
                  <c:v>20636</c:v>
                </c:pt>
                <c:pt idx="78">
                  <c:v>20667</c:v>
                </c:pt>
                <c:pt idx="79">
                  <c:v>20698</c:v>
                </c:pt>
                <c:pt idx="80">
                  <c:v>20728</c:v>
                </c:pt>
                <c:pt idx="81">
                  <c:v>20759</c:v>
                </c:pt>
                <c:pt idx="82">
                  <c:v>20789</c:v>
                </c:pt>
                <c:pt idx="83">
                  <c:v>20820</c:v>
                </c:pt>
                <c:pt idx="84">
                  <c:v>20851</c:v>
                </c:pt>
                <c:pt idx="85">
                  <c:v>20879</c:v>
                </c:pt>
                <c:pt idx="86">
                  <c:v>20910</c:v>
                </c:pt>
                <c:pt idx="87">
                  <c:v>20940</c:v>
                </c:pt>
                <c:pt idx="88">
                  <c:v>20971</c:v>
                </c:pt>
                <c:pt idx="89">
                  <c:v>21001</c:v>
                </c:pt>
                <c:pt idx="90">
                  <c:v>21032</c:v>
                </c:pt>
                <c:pt idx="91">
                  <c:v>21063</c:v>
                </c:pt>
                <c:pt idx="92">
                  <c:v>21093</c:v>
                </c:pt>
                <c:pt idx="93">
                  <c:v>21124</c:v>
                </c:pt>
                <c:pt idx="94">
                  <c:v>21154</c:v>
                </c:pt>
                <c:pt idx="95">
                  <c:v>21185</c:v>
                </c:pt>
                <c:pt idx="96">
                  <c:v>21216</c:v>
                </c:pt>
                <c:pt idx="97">
                  <c:v>21244</c:v>
                </c:pt>
                <c:pt idx="98">
                  <c:v>21275</c:v>
                </c:pt>
                <c:pt idx="99">
                  <c:v>21305</c:v>
                </c:pt>
                <c:pt idx="100">
                  <c:v>21336</c:v>
                </c:pt>
                <c:pt idx="101">
                  <c:v>21366</c:v>
                </c:pt>
                <c:pt idx="102">
                  <c:v>21397</c:v>
                </c:pt>
                <c:pt idx="103">
                  <c:v>21428</c:v>
                </c:pt>
                <c:pt idx="104">
                  <c:v>21458</c:v>
                </c:pt>
                <c:pt idx="105">
                  <c:v>21489</c:v>
                </c:pt>
                <c:pt idx="106">
                  <c:v>21519</c:v>
                </c:pt>
                <c:pt idx="107">
                  <c:v>21550</c:v>
                </c:pt>
                <c:pt idx="108">
                  <c:v>21581</c:v>
                </c:pt>
                <c:pt idx="109">
                  <c:v>21609</c:v>
                </c:pt>
                <c:pt idx="110">
                  <c:v>21640</c:v>
                </c:pt>
                <c:pt idx="111">
                  <c:v>21670</c:v>
                </c:pt>
                <c:pt idx="112">
                  <c:v>21701</c:v>
                </c:pt>
                <c:pt idx="113">
                  <c:v>21731</c:v>
                </c:pt>
                <c:pt idx="114">
                  <c:v>21762</c:v>
                </c:pt>
                <c:pt idx="115">
                  <c:v>21793</c:v>
                </c:pt>
                <c:pt idx="116">
                  <c:v>21823</c:v>
                </c:pt>
                <c:pt idx="117">
                  <c:v>21854</c:v>
                </c:pt>
                <c:pt idx="118">
                  <c:v>21884</c:v>
                </c:pt>
                <c:pt idx="119">
                  <c:v>21915</c:v>
                </c:pt>
                <c:pt idx="120">
                  <c:v>21946</c:v>
                </c:pt>
                <c:pt idx="121">
                  <c:v>21975</c:v>
                </c:pt>
                <c:pt idx="122">
                  <c:v>22006</c:v>
                </c:pt>
                <c:pt idx="123">
                  <c:v>22036</c:v>
                </c:pt>
                <c:pt idx="124">
                  <c:v>22067</c:v>
                </c:pt>
                <c:pt idx="125">
                  <c:v>22097</c:v>
                </c:pt>
                <c:pt idx="126">
                  <c:v>22128</c:v>
                </c:pt>
                <c:pt idx="127">
                  <c:v>22159</c:v>
                </c:pt>
                <c:pt idx="128">
                  <c:v>22189</c:v>
                </c:pt>
                <c:pt idx="129">
                  <c:v>22220</c:v>
                </c:pt>
                <c:pt idx="130">
                  <c:v>22250</c:v>
                </c:pt>
                <c:pt idx="131">
                  <c:v>22281</c:v>
                </c:pt>
                <c:pt idx="132">
                  <c:v>22312</c:v>
                </c:pt>
                <c:pt idx="133">
                  <c:v>22340</c:v>
                </c:pt>
                <c:pt idx="134">
                  <c:v>22371</c:v>
                </c:pt>
                <c:pt idx="135">
                  <c:v>22401</c:v>
                </c:pt>
                <c:pt idx="136">
                  <c:v>22432</c:v>
                </c:pt>
                <c:pt idx="137">
                  <c:v>22462</c:v>
                </c:pt>
                <c:pt idx="138">
                  <c:v>22493</c:v>
                </c:pt>
                <c:pt idx="139">
                  <c:v>22524</c:v>
                </c:pt>
                <c:pt idx="140">
                  <c:v>22554</c:v>
                </c:pt>
                <c:pt idx="141">
                  <c:v>22585</c:v>
                </c:pt>
                <c:pt idx="142">
                  <c:v>22615</c:v>
                </c:pt>
                <c:pt idx="143">
                  <c:v>22646</c:v>
                </c:pt>
                <c:pt idx="144">
                  <c:v>22677</c:v>
                </c:pt>
                <c:pt idx="145">
                  <c:v>22705</c:v>
                </c:pt>
                <c:pt idx="146">
                  <c:v>22736</c:v>
                </c:pt>
                <c:pt idx="147">
                  <c:v>22766</c:v>
                </c:pt>
                <c:pt idx="148">
                  <c:v>22797</c:v>
                </c:pt>
                <c:pt idx="149">
                  <c:v>22827</c:v>
                </c:pt>
                <c:pt idx="150">
                  <c:v>22858</c:v>
                </c:pt>
                <c:pt idx="151">
                  <c:v>22889</c:v>
                </c:pt>
                <c:pt idx="152">
                  <c:v>22919</c:v>
                </c:pt>
                <c:pt idx="153">
                  <c:v>22950</c:v>
                </c:pt>
                <c:pt idx="154">
                  <c:v>22980</c:v>
                </c:pt>
                <c:pt idx="155">
                  <c:v>23011</c:v>
                </c:pt>
                <c:pt idx="156">
                  <c:v>23042</c:v>
                </c:pt>
                <c:pt idx="157">
                  <c:v>23070</c:v>
                </c:pt>
                <c:pt idx="158">
                  <c:v>23101</c:v>
                </c:pt>
                <c:pt idx="159">
                  <c:v>23131</c:v>
                </c:pt>
                <c:pt idx="160">
                  <c:v>23162</c:v>
                </c:pt>
                <c:pt idx="161">
                  <c:v>23192</c:v>
                </c:pt>
                <c:pt idx="162">
                  <c:v>23223</c:v>
                </c:pt>
                <c:pt idx="163">
                  <c:v>23254</c:v>
                </c:pt>
                <c:pt idx="164">
                  <c:v>23284</c:v>
                </c:pt>
                <c:pt idx="165">
                  <c:v>23315</c:v>
                </c:pt>
                <c:pt idx="166">
                  <c:v>23345</c:v>
                </c:pt>
                <c:pt idx="167">
                  <c:v>23376</c:v>
                </c:pt>
                <c:pt idx="168">
                  <c:v>23407</c:v>
                </c:pt>
                <c:pt idx="169">
                  <c:v>23436</c:v>
                </c:pt>
                <c:pt idx="170">
                  <c:v>23467</c:v>
                </c:pt>
                <c:pt idx="171">
                  <c:v>23497</c:v>
                </c:pt>
                <c:pt idx="172">
                  <c:v>23528</c:v>
                </c:pt>
                <c:pt idx="173">
                  <c:v>23558</c:v>
                </c:pt>
                <c:pt idx="174">
                  <c:v>23589</c:v>
                </c:pt>
                <c:pt idx="175">
                  <c:v>23620</c:v>
                </c:pt>
                <c:pt idx="176">
                  <c:v>23650</c:v>
                </c:pt>
                <c:pt idx="177">
                  <c:v>23681</c:v>
                </c:pt>
                <c:pt idx="178">
                  <c:v>23711</c:v>
                </c:pt>
                <c:pt idx="179">
                  <c:v>23742</c:v>
                </c:pt>
                <c:pt idx="180">
                  <c:v>23773</c:v>
                </c:pt>
                <c:pt idx="181">
                  <c:v>23801</c:v>
                </c:pt>
                <c:pt idx="182">
                  <c:v>23832</c:v>
                </c:pt>
                <c:pt idx="183">
                  <c:v>23862</c:v>
                </c:pt>
                <c:pt idx="184">
                  <c:v>23893</c:v>
                </c:pt>
                <c:pt idx="185">
                  <c:v>23923</c:v>
                </c:pt>
                <c:pt idx="186">
                  <c:v>23954</c:v>
                </c:pt>
                <c:pt idx="187">
                  <c:v>23985</c:v>
                </c:pt>
                <c:pt idx="188">
                  <c:v>24015</c:v>
                </c:pt>
                <c:pt idx="189">
                  <c:v>24046</c:v>
                </c:pt>
                <c:pt idx="190">
                  <c:v>24076</c:v>
                </c:pt>
                <c:pt idx="191">
                  <c:v>24107</c:v>
                </c:pt>
                <c:pt idx="192">
                  <c:v>24138</c:v>
                </c:pt>
                <c:pt idx="193">
                  <c:v>24166</c:v>
                </c:pt>
                <c:pt idx="194">
                  <c:v>24197</c:v>
                </c:pt>
                <c:pt idx="195">
                  <c:v>24227</c:v>
                </c:pt>
                <c:pt idx="196">
                  <c:v>24258</c:v>
                </c:pt>
                <c:pt idx="197">
                  <c:v>24288</c:v>
                </c:pt>
                <c:pt idx="198">
                  <c:v>24319</c:v>
                </c:pt>
                <c:pt idx="199">
                  <c:v>24350</c:v>
                </c:pt>
                <c:pt idx="200">
                  <c:v>24380</c:v>
                </c:pt>
                <c:pt idx="201">
                  <c:v>24411</c:v>
                </c:pt>
                <c:pt idx="202">
                  <c:v>24441</c:v>
                </c:pt>
                <c:pt idx="203">
                  <c:v>24472</c:v>
                </c:pt>
                <c:pt idx="204">
                  <c:v>24503</c:v>
                </c:pt>
                <c:pt idx="205">
                  <c:v>24531</c:v>
                </c:pt>
                <c:pt idx="206">
                  <c:v>24562</c:v>
                </c:pt>
                <c:pt idx="207">
                  <c:v>24592</c:v>
                </c:pt>
                <c:pt idx="208">
                  <c:v>24623</c:v>
                </c:pt>
                <c:pt idx="209">
                  <c:v>24653</c:v>
                </c:pt>
                <c:pt idx="210">
                  <c:v>24684</c:v>
                </c:pt>
                <c:pt idx="211">
                  <c:v>24715</c:v>
                </c:pt>
                <c:pt idx="212">
                  <c:v>24745</c:v>
                </c:pt>
                <c:pt idx="213">
                  <c:v>24776</c:v>
                </c:pt>
                <c:pt idx="214">
                  <c:v>24806</c:v>
                </c:pt>
                <c:pt idx="215">
                  <c:v>24837</c:v>
                </c:pt>
                <c:pt idx="216">
                  <c:v>24868</c:v>
                </c:pt>
                <c:pt idx="217">
                  <c:v>24897</c:v>
                </c:pt>
                <c:pt idx="218">
                  <c:v>24928</c:v>
                </c:pt>
                <c:pt idx="219">
                  <c:v>24958</c:v>
                </c:pt>
                <c:pt idx="220">
                  <c:v>24989</c:v>
                </c:pt>
                <c:pt idx="221">
                  <c:v>25019</c:v>
                </c:pt>
                <c:pt idx="222">
                  <c:v>25050</c:v>
                </c:pt>
                <c:pt idx="223">
                  <c:v>25081</c:v>
                </c:pt>
                <c:pt idx="224">
                  <c:v>25111</c:v>
                </c:pt>
                <c:pt idx="225">
                  <c:v>25142</c:v>
                </c:pt>
                <c:pt idx="226">
                  <c:v>25172</c:v>
                </c:pt>
                <c:pt idx="227">
                  <c:v>25203</c:v>
                </c:pt>
                <c:pt idx="228">
                  <c:v>25234</c:v>
                </c:pt>
                <c:pt idx="229">
                  <c:v>25262</c:v>
                </c:pt>
                <c:pt idx="230">
                  <c:v>25293</c:v>
                </c:pt>
                <c:pt idx="231">
                  <c:v>25323</c:v>
                </c:pt>
                <c:pt idx="232">
                  <c:v>25354</c:v>
                </c:pt>
                <c:pt idx="233">
                  <c:v>25384</c:v>
                </c:pt>
                <c:pt idx="234">
                  <c:v>25415</c:v>
                </c:pt>
                <c:pt idx="235">
                  <c:v>25446</c:v>
                </c:pt>
                <c:pt idx="236">
                  <c:v>25476</c:v>
                </c:pt>
                <c:pt idx="237">
                  <c:v>25507</c:v>
                </c:pt>
                <c:pt idx="238">
                  <c:v>25537</c:v>
                </c:pt>
                <c:pt idx="239">
                  <c:v>25568</c:v>
                </c:pt>
                <c:pt idx="240">
                  <c:v>25599</c:v>
                </c:pt>
                <c:pt idx="241">
                  <c:v>25627</c:v>
                </c:pt>
                <c:pt idx="242">
                  <c:v>25658</c:v>
                </c:pt>
                <c:pt idx="243">
                  <c:v>25688</c:v>
                </c:pt>
                <c:pt idx="244">
                  <c:v>25719</c:v>
                </c:pt>
                <c:pt idx="245">
                  <c:v>25749</c:v>
                </c:pt>
                <c:pt idx="246">
                  <c:v>25780</c:v>
                </c:pt>
                <c:pt idx="247">
                  <c:v>25811</c:v>
                </c:pt>
                <c:pt idx="248">
                  <c:v>25841</c:v>
                </c:pt>
                <c:pt idx="249">
                  <c:v>25872</c:v>
                </c:pt>
                <c:pt idx="250">
                  <c:v>25902</c:v>
                </c:pt>
                <c:pt idx="251">
                  <c:v>25933</c:v>
                </c:pt>
                <c:pt idx="252">
                  <c:v>25964</c:v>
                </c:pt>
                <c:pt idx="253">
                  <c:v>25992</c:v>
                </c:pt>
                <c:pt idx="254">
                  <c:v>26023</c:v>
                </c:pt>
                <c:pt idx="255">
                  <c:v>26053</c:v>
                </c:pt>
                <c:pt idx="256">
                  <c:v>26084</c:v>
                </c:pt>
                <c:pt idx="257">
                  <c:v>26114</c:v>
                </c:pt>
                <c:pt idx="258">
                  <c:v>26145</c:v>
                </c:pt>
                <c:pt idx="259">
                  <c:v>26176</c:v>
                </c:pt>
                <c:pt idx="260">
                  <c:v>26206</c:v>
                </c:pt>
                <c:pt idx="261">
                  <c:v>26237</c:v>
                </c:pt>
                <c:pt idx="262">
                  <c:v>26267</c:v>
                </c:pt>
                <c:pt idx="263">
                  <c:v>26298</c:v>
                </c:pt>
                <c:pt idx="264">
                  <c:v>26329</c:v>
                </c:pt>
                <c:pt idx="265">
                  <c:v>26358</c:v>
                </c:pt>
                <c:pt idx="266">
                  <c:v>26389</c:v>
                </c:pt>
                <c:pt idx="267">
                  <c:v>26419</c:v>
                </c:pt>
                <c:pt idx="268">
                  <c:v>26450</c:v>
                </c:pt>
                <c:pt idx="269">
                  <c:v>26480</c:v>
                </c:pt>
                <c:pt idx="270">
                  <c:v>26511</c:v>
                </c:pt>
                <c:pt idx="271">
                  <c:v>26542</c:v>
                </c:pt>
                <c:pt idx="272">
                  <c:v>26572</c:v>
                </c:pt>
                <c:pt idx="273">
                  <c:v>26603</c:v>
                </c:pt>
                <c:pt idx="274">
                  <c:v>26633</c:v>
                </c:pt>
                <c:pt idx="275">
                  <c:v>26664</c:v>
                </c:pt>
                <c:pt idx="276">
                  <c:v>26695</c:v>
                </c:pt>
                <c:pt idx="277">
                  <c:v>26723</c:v>
                </c:pt>
                <c:pt idx="278">
                  <c:v>26754</c:v>
                </c:pt>
                <c:pt idx="279">
                  <c:v>26784</c:v>
                </c:pt>
                <c:pt idx="280">
                  <c:v>26815</c:v>
                </c:pt>
                <c:pt idx="281">
                  <c:v>26845</c:v>
                </c:pt>
                <c:pt idx="282">
                  <c:v>26876</c:v>
                </c:pt>
                <c:pt idx="283">
                  <c:v>26907</c:v>
                </c:pt>
                <c:pt idx="284">
                  <c:v>26937</c:v>
                </c:pt>
                <c:pt idx="285">
                  <c:v>26968</c:v>
                </c:pt>
                <c:pt idx="286">
                  <c:v>26998</c:v>
                </c:pt>
                <c:pt idx="287">
                  <c:v>27029</c:v>
                </c:pt>
                <c:pt idx="288">
                  <c:v>27060</c:v>
                </c:pt>
                <c:pt idx="289">
                  <c:v>27088</c:v>
                </c:pt>
                <c:pt idx="290">
                  <c:v>27119</c:v>
                </c:pt>
                <c:pt idx="291">
                  <c:v>27149</c:v>
                </c:pt>
                <c:pt idx="292">
                  <c:v>27180</c:v>
                </c:pt>
                <c:pt idx="293">
                  <c:v>27210</c:v>
                </c:pt>
                <c:pt idx="294">
                  <c:v>27241</c:v>
                </c:pt>
                <c:pt idx="295">
                  <c:v>27272</c:v>
                </c:pt>
                <c:pt idx="296">
                  <c:v>27302</c:v>
                </c:pt>
                <c:pt idx="297">
                  <c:v>27333</c:v>
                </c:pt>
                <c:pt idx="298">
                  <c:v>27363</c:v>
                </c:pt>
                <c:pt idx="299">
                  <c:v>27394</c:v>
                </c:pt>
                <c:pt idx="300">
                  <c:v>27425</c:v>
                </c:pt>
                <c:pt idx="301">
                  <c:v>27453</c:v>
                </c:pt>
                <c:pt idx="302">
                  <c:v>27484</c:v>
                </c:pt>
                <c:pt idx="303">
                  <c:v>27514</c:v>
                </c:pt>
                <c:pt idx="304">
                  <c:v>27545</c:v>
                </c:pt>
                <c:pt idx="305">
                  <c:v>27575</c:v>
                </c:pt>
                <c:pt idx="306">
                  <c:v>27606</c:v>
                </c:pt>
                <c:pt idx="307">
                  <c:v>27637</c:v>
                </c:pt>
                <c:pt idx="308">
                  <c:v>27667</c:v>
                </c:pt>
                <c:pt idx="309">
                  <c:v>27698</c:v>
                </c:pt>
                <c:pt idx="310">
                  <c:v>27728</c:v>
                </c:pt>
                <c:pt idx="311">
                  <c:v>27759</c:v>
                </c:pt>
                <c:pt idx="312">
                  <c:v>27790</c:v>
                </c:pt>
                <c:pt idx="313">
                  <c:v>27819</c:v>
                </c:pt>
                <c:pt idx="314">
                  <c:v>27850</c:v>
                </c:pt>
                <c:pt idx="315">
                  <c:v>27880</c:v>
                </c:pt>
                <c:pt idx="316">
                  <c:v>27911</c:v>
                </c:pt>
                <c:pt idx="317">
                  <c:v>27941</c:v>
                </c:pt>
                <c:pt idx="318">
                  <c:v>27972</c:v>
                </c:pt>
                <c:pt idx="319">
                  <c:v>28003</c:v>
                </c:pt>
                <c:pt idx="320">
                  <c:v>28033</c:v>
                </c:pt>
                <c:pt idx="321">
                  <c:v>28064</c:v>
                </c:pt>
                <c:pt idx="322">
                  <c:v>28094</c:v>
                </c:pt>
                <c:pt idx="323">
                  <c:v>28125</c:v>
                </c:pt>
                <c:pt idx="324">
                  <c:v>28156</c:v>
                </c:pt>
                <c:pt idx="325">
                  <c:v>28184</c:v>
                </c:pt>
                <c:pt idx="326">
                  <c:v>28215</c:v>
                </c:pt>
                <c:pt idx="327">
                  <c:v>28245</c:v>
                </c:pt>
                <c:pt idx="328">
                  <c:v>28276</c:v>
                </c:pt>
                <c:pt idx="329">
                  <c:v>28306</c:v>
                </c:pt>
                <c:pt idx="330">
                  <c:v>28337</c:v>
                </c:pt>
                <c:pt idx="331">
                  <c:v>28368</c:v>
                </c:pt>
                <c:pt idx="332">
                  <c:v>28398</c:v>
                </c:pt>
                <c:pt idx="333">
                  <c:v>28429</c:v>
                </c:pt>
                <c:pt idx="334">
                  <c:v>28459</c:v>
                </c:pt>
                <c:pt idx="335">
                  <c:v>28490</c:v>
                </c:pt>
                <c:pt idx="336">
                  <c:v>28521</c:v>
                </c:pt>
                <c:pt idx="337">
                  <c:v>28549</c:v>
                </c:pt>
                <c:pt idx="338">
                  <c:v>28580</c:v>
                </c:pt>
                <c:pt idx="339">
                  <c:v>28610</c:v>
                </c:pt>
                <c:pt idx="340">
                  <c:v>28641</c:v>
                </c:pt>
                <c:pt idx="341">
                  <c:v>28671</c:v>
                </c:pt>
                <c:pt idx="342">
                  <c:v>28702</c:v>
                </c:pt>
                <c:pt idx="343">
                  <c:v>28733</c:v>
                </c:pt>
                <c:pt idx="344">
                  <c:v>28763</c:v>
                </c:pt>
                <c:pt idx="345">
                  <c:v>28794</c:v>
                </c:pt>
                <c:pt idx="346">
                  <c:v>28824</c:v>
                </c:pt>
                <c:pt idx="347">
                  <c:v>28855</c:v>
                </c:pt>
                <c:pt idx="348">
                  <c:v>28886</c:v>
                </c:pt>
                <c:pt idx="349">
                  <c:v>28914</c:v>
                </c:pt>
                <c:pt idx="350">
                  <c:v>28945</c:v>
                </c:pt>
                <c:pt idx="351">
                  <c:v>28975</c:v>
                </c:pt>
                <c:pt idx="352">
                  <c:v>29006</c:v>
                </c:pt>
                <c:pt idx="353">
                  <c:v>29036</c:v>
                </c:pt>
                <c:pt idx="354">
                  <c:v>29067</c:v>
                </c:pt>
                <c:pt idx="355">
                  <c:v>29098</c:v>
                </c:pt>
                <c:pt idx="356">
                  <c:v>29128</c:v>
                </c:pt>
                <c:pt idx="357">
                  <c:v>29159</c:v>
                </c:pt>
                <c:pt idx="358">
                  <c:v>29189</c:v>
                </c:pt>
                <c:pt idx="359">
                  <c:v>29220</c:v>
                </c:pt>
                <c:pt idx="360">
                  <c:v>29251</c:v>
                </c:pt>
                <c:pt idx="361">
                  <c:v>29280</c:v>
                </c:pt>
                <c:pt idx="362">
                  <c:v>29311</c:v>
                </c:pt>
                <c:pt idx="363">
                  <c:v>29341</c:v>
                </c:pt>
                <c:pt idx="364">
                  <c:v>29372</c:v>
                </c:pt>
                <c:pt idx="365">
                  <c:v>29402</c:v>
                </c:pt>
                <c:pt idx="366">
                  <c:v>29433</c:v>
                </c:pt>
                <c:pt idx="367">
                  <c:v>29464</c:v>
                </c:pt>
                <c:pt idx="368">
                  <c:v>29494</c:v>
                </c:pt>
                <c:pt idx="369">
                  <c:v>29525</c:v>
                </c:pt>
                <c:pt idx="370">
                  <c:v>29555</c:v>
                </c:pt>
                <c:pt idx="371">
                  <c:v>29586</c:v>
                </c:pt>
                <c:pt idx="372">
                  <c:v>29617</c:v>
                </c:pt>
                <c:pt idx="373">
                  <c:v>29645</c:v>
                </c:pt>
                <c:pt idx="374">
                  <c:v>29676</c:v>
                </c:pt>
                <c:pt idx="375">
                  <c:v>29706</c:v>
                </c:pt>
                <c:pt idx="376">
                  <c:v>29737</c:v>
                </c:pt>
                <c:pt idx="377">
                  <c:v>29767</c:v>
                </c:pt>
                <c:pt idx="378">
                  <c:v>29798</c:v>
                </c:pt>
                <c:pt idx="379">
                  <c:v>29829</c:v>
                </c:pt>
                <c:pt idx="380">
                  <c:v>29859</c:v>
                </c:pt>
                <c:pt idx="381">
                  <c:v>29890</c:v>
                </c:pt>
                <c:pt idx="382">
                  <c:v>29920</c:v>
                </c:pt>
                <c:pt idx="383">
                  <c:v>29951</c:v>
                </c:pt>
                <c:pt idx="384">
                  <c:v>29982</c:v>
                </c:pt>
                <c:pt idx="385">
                  <c:v>30010</c:v>
                </c:pt>
                <c:pt idx="386">
                  <c:v>30041</c:v>
                </c:pt>
                <c:pt idx="387">
                  <c:v>30071</c:v>
                </c:pt>
                <c:pt idx="388">
                  <c:v>30102</c:v>
                </c:pt>
                <c:pt idx="389">
                  <c:v>30132</c:v>
                </c:pt>
                <c:pt idx="390">
                  <c:v>30163</c:v>
                </c:pt>
                <c:pt idx="391">
                  <c:v>30194</c:v>
                </c:pt>
                <c:pt idx="392">
                  <c:v>30224</c:v>
                </c:pt>
                <c:pt idx="393">
                  <c:v>30255</c:v>
                </c:pt>
                <c:pt idx="394">
                  <c:v>30285</c:v>
                </c:pt>
                <c:pt idx="395">
                  <c:v>30316</c:v>
                </c:pt>
                <c:pt idx="396">
                  <c:v>30347</c:v>
                </c:pt>
                <c:pt idx="397">
                  <c:v>30375</c:v>
                </c:pt>
                <c:pt idx="398">
                  <c:v>30406</c:v>
                </c:pt>
                <c:pt idx="399">
                  <c:v>30436</c:v>
                </c:pt>
                <c:pt idx="400">
                  <c:v>30467</c:v>
                </c:pt>
                <c:pt idx="401">
                  <c:v>30497</c:v>
                </c:pt>
                <c:pt idx="402">
                  <c:v>30528</c:v>
                </c:pt>
                <c:pt idx="403">
                  <c:v>30559</c:v>
                </c:pt>
                <c:pt idx="404">
                  <c:v>30589</c:v>
                </c:pt>
                <c:pt idx="405">
                  <c:v>30620</c:v>
                </c:pt>
                <c:pt idx="406">
                  <c:v>30650</c:v>
                </c:pt>
                <c:pt idx="407">
                  <c:v>30681</c:v>
                </c:pt>
                <c:pt idx="408">
                  <c:v>30712</c:v>
                </c:pt>
                <c:pt idx="409">
                  <c:v>30741</c:v>
                </c:pt>
                <c:pt idx="410">
                  <c:v>30772</c:v>
                </c:pt>
                <c:pt idx="411">
                  <c:v>30802</c:v>
                </c:pt>
                <c:pt idx="412">
                  <c:v>30833</c:v>
                </c:pt>
                <c:pt idx="413">
                  <c:v>30863</c:v>
                </c:pt>
                <c:pt idx="414">
                  <c:v>30894</c:v>
                </c:pt>
                <c:pt idx="415">
                  <c:v>30925</c:v>
                </c:pt>
                <c:pt idx="416">
                  <c:v>30955</c:v>
                </c:pt>
                <c:pt idx="417">
                  <c:v>30986</c:v>
                </c:pt>
                <c:pt idx="418">
                  <c:v>31016</c:v>
                </c:pt>
                <c:pt idx="419">
                  <c:v>31047</c:v>
                </c:pt>
                <c:pt idx="420">
                  <c:v>31078</c:v>
                </c:pt>
                <c:pt idx="421">
                  <c:v>31106</c:v>
                </c:pt>
                <c:pt idx="422">
                  <c:v>31137</c:v>
                </c:pt>
                <c:pt idx="423">
                  <c:v>31167</c:v>
                </c:pt>
                <c:pt idx="424">
                  <c:v>31198</c:v>
                </c:pt>
                <c:pt idx="425">
                  <c:v>31228</c:v>
                </c:pt>
                <c:pt idx="426">
                  <c:v>31259</c:v>
                </c:pt>
                <c:pt idx="427">
                  <c:v>31290</c:v>
                </c:pt>
                <c:pt idx="428">
                  <c:v>31320</c:v>
                </c:pt>
                <c:pt idx="429">
                  <c:v>31351</c:v>
                </c:pt>
                <c:pt idx="430">
                  <c:v>31381</c:v>
                </c:pt>
                <c:pt idx="431">
                  <c:v>31412</c:v>
                </c:pt>
                <c:pt idx="432">
                  <c:v>31443</c:v>
                </c:pt>
                <c:pt idx="433">
                  <c:v>31471</c:v>
                </c:pt>
                <c:pt idx="434">
                  <c:v>31502</c:v>
                </c:pt>
                <c:pt idx="435">
                  <c:v>31532</c:v>
                </c:pt>
                <c:pt idx="436">
                  <c:v>31563</c:v>
                </c:pt>
                <c:pt idx="437">
                  <c:v>31593</c:v>
                </c:pt>
                <c:pt idx="438">
                  <c:v>31624</c:v>
                </c:pt>
                <c:pt idx="439">
                  <c:v>31655</c:v>
                </c:pt>
                <c:pt idx="440">
                  <c:v>31685</c:v>
                </c:pt>
                <c:pt idx="441">
                  <c:v>31716</c:v>
                </c:pt>
                <c:pt idx="442">
                  <c:v>31746</c:v>
                </c:pt>
                <c:pt idx="443">
                  <c:v>31777</c:v>
                </c:pt>
                <c:pt idx="444">
                  <c:v>31808</c:v>
                </c:pt>
                <c:pt idx="445">
                  <c:v>31836</c:v>
                </c:pt>
                <c:pt idx="446">
                  <c:v>31867</c:v>
                </c:pt>
                <c:pt idx="447">
                  <c:v>31897</c:v>
                </c:pt>
                <c:pt idx="448">
                  <c:v>31928</c:v>
                </c:pt>
                <c:pt idx="449">
                  <c:v>31958</c:v>
                </c:pt>
                <c:pt idx="450">
                  <c:v>31989</c:v>
                </c:pt>
                <c:pt idx="451">
                  <c:v>32020</c:v>
                </c:pt>
                <c:pt idx="452">
                  <c:v>32050</c:v>
                </c:pt>
                <c:pt idx="453">
                  <c:v>32081</c:v>
                </c:pt>
                <c:pt idx="454">
                  <c:v>32111</c:v>
                </c:pt>
                <c:pt idx="455">
                  <c:v>32142</c:v>
                </c:pt>
                <c:pt idx="456">
                  <c:v>32173</c:v>
                </c:pt>
                <c:pt idx="457">
                  <c:v>32202</c:v>
                </c:pt>
                <c:pt idx="458">
                  <c:v>32233</c:v>
                </c:pt>
                <c:pt idx="459">
                  <c:v>32263</c:v>
                </c:pt>
                <c:pt idx="460">
                  <c:v>32294</c:v>
                </c:pt>
                <c:pt idx="461">
                  <c:v>32324</c:v>
                </c:pt>
                <c:pt idx="462">
                  <c:v>32355</c:v>
                </c:pt>
                <c:pt idx="463">
                  <c:v>32386</c:v>
                </c:pt>
                <c:pt idx="464">
                  <c:v>32416</c:v>
                </c:pt>
                <c:pt idx="465">
                  <c:v>32447</c:v>
                </c:pt>
                <c:pt idx="466">
                  <c:v>32477</c:v>
                </c:pt>
                <c:pt idx="467">
                  <c:v>32508</c:v>
                </c:pt>
                <c:pt idx="468">
                  <c:v>32539</c:v>
                </c:pt>
                <c:pt idx="469">
                  <c:v>32567</c:v>
                </c:pt>
                <c:pt idx="470">
                  <c:v>32598</c:v>
                </c:pt>
                <c:pt idx="471">
                  <c:v>32628</c:v>
                </c:pt>
                <c:pt idx="472">
                  <c:v>32659</c:v>
                </c:pt>
                <c:pt idx="473">
                  <c:v>32689</c:v>
                </c:pt>
                <c:pt idx="474">
                  <c:v>32720</c:v>
                </c:pt>
                <c:pt idx="475">
                  <c:v>32751</c:v>
                </c:pt>
                <c:pt idx="476">
                  <c:v>32781</c:v>
                </c:pt>
                <c:pt idx="477">
                  <c:v>32812</c:v>
                </c:pt>
                <c:pt idx="478">
                  <c:v>32842</c:v>
                </c:pt>
                <c:pt idx="479">
                  <c:v>32873</c:v>
                </c:pt>
                <c:pt idx="480">
                  <c:v>32904</c:v>
                </c:pt>
                <c:pt idx="481">
                  <c:v>32932</c:v>
                </c:pt>
                <c:pt idx="482">
                  <c:v>32963</c:v>
                </c:pt>
                <c:pt idx="483">
                  <c:v>32993</c:v>
                </c:pt>
                <c:pt idx="484">
                  <c:v>33024</c:v>
                </c:pt>
                <c:pt idx="485">
                  <c:v>33054</c:v>
                </c:pt>
                <c:pt idx="486">
                  <c:v>33085</c:v>
                </c:pt>
                <c:pt idx="487">
                  <c:v>33116</c:v>
                </c:pt>
                <c:pt idx="488">
                  <c:v>33146</c:v>
                </c:pt>
                <c:pt idx="489">
                  <c:v>33177</c:v>
                </c:pt>
                <c:pt idx="490">
                  <c:v>33207</c:v>
                </c:pt>
                <c:pt idx="491">
                  <c:v>33238</c:v>
                </c:pt>
                <c:pt idx="492">
                  <c:v>33269</c:v>
                </c:pt>
                <c:pt idx="493">
                  <c:v>33297</c:v>
                </c:pt>
                <c:pt idx="494">
                  <c:v>33328</c:v>
                </c:pt>
                <c:pt idx="495">
                  <c:v>33358</c:v>
                </c:pt>
                <c:pt idx="496">
                  <c:v>33389</c:v>
                </c:pt>
                <c:pt idx="497">
                  <c:v>33419</c:v>
                </c:pt>
                <c:pt idx="498">
                  <c:v>33450</c:v>
                </c:pt>
                <c:pt idx="499">
                  <c:v>33481</c:v>
                </c:pt>
                <c:pt idx="500">
                  <c:v>33511</c:v>
                </c:pt>
                <c:pt idx="501">
                  <c:v>33542</c:v>
                </c:pt>
                <c:pt idx="502">
                  <c:v>33572</c:v>
                </c:pt>
                <c:pt idx="503">
                  <c:v>33603</c:v>
                </c:pt>
                <c:pt idx="504">
                  <c:v>33634</c:v>
                </c:pt>
                <c:pt idx="505">
                  <c:v>33663</c:v>
                </c:pt>
                <c:pt idx="506">
                  <c:v>33694</c:v>
                </c:pt>
                <c:pt idx="507">
                  <c:v>33724</c:v>
                </c:pt>
                <c:pt idx="508">
                  <c:v>33755</c:v>
                </c:pt>
                <c:pt idx="509">
                  <c:v>33785</c:v>
                </c:pt>
                <c:pt idx="510">
                  <c:v>33816</c:v>
                </c:pt>
                <c:pt idx="511">
                  <c:v>33847</c:v>
                </c:pt>
                <c:pt idx="512">
                  <c:v>33877</c:v>
                </c:pt>
                <c:pt idx="513">
                  <c:v>33908</c:v>
                </c:pt>
                <c:pt idx="514">
                  <c:v>33938</c:v>
                </c:pt>
                <c:pt idx="515">
                  <c:v>33969</c:v>
                </c:pt>
                <c:pt idx="516">
                  <c:v>34000</c:v>
                </c:pt>
                <c:pt idx="517">
                  <c:v>34028</c:v>
                </c:pt>
                <c:pt idx="518">
                  <c:v>34059</c:v>
                </c:pt>
                <c:pt idx="519">
                  <c:v>34089</c:v>
                </c:pt>
                <c:pt idx="520">
                  <c:v>34120</c:v>
                </c:pt>
                <c:pt idx="521">
                  <c:v>34150</c:v>
                </c:pt>
                <c:pt idx="522">
                  <c:v>34181</c:v>
                </c:pt>
                <c:pt idx="523">
                  <c:v>34212</c:v>
                </c:pt>
                <c:pt idx="524">
                  <c:v>34242</c:v>
                </c:pt>
                <c:pt idx="525">
                  <c:v>34273</c:v>
                </c:pt>
                <c:pt idx="526">
                  <c:v>34303</c:v>
                </c:pt>
                <c:pt idx="527">
                  <c:v>34334</c:v>
                </c:pt>
                <c:pt idx="528">
                  <c:v>34365</c:v>
                </c:pt>
                <c:pt idx="529">
                  <c:v>34393</c:v>
                </c:pt>
                <c:pt idx="530">
                  <c:v>34424</c:v>
                </c:pt>
                <c:pt idx="531">
                  <c:v>34454</c:v>
                </c:pt>
                <c:pt idx="532">
                  <c:v>34485</c:v>
                </c:pt>
                <c:pt idx="533">
                  <c:v>34515</c:v>
                </c:pt>
                <c:pt idx="534">
                  <c:v>34546</c:v>
                </c:pt>
                <c:pt idx="535">
                  <c:v>34577</c:v>
                </c:pt>
                <c:pt idx="536">
                  <c:v>34607</c:v>
                </c:pt>
                <c:pt idx="537">
                  <c:v>34638</c:v>
                </c:pt>
                <c:pt idx="538">
                  <c:v>34668</c:v>
                </c:pt>
                <c:pt idx="539">
                  <c:v>34699</c:v>
                </c:pt>
                <c:pt idx="540">
                  <c:v>34730</c:v>
                </c:pt>
                <c:pt idx="541">
                  <c:v>34758</c:v>
                </c:pt>
                <c:pt idx="542">
                  <c:v>34789</c:v>
                </c:pt>
                <c:pt idx="543">
                  <c:v>34819</c:v>
                </c:pt>
                <c:pt idx="544">
                  <c:v>34850</c:v>
                </c:pt>
                <c:pt idx="545">
                  <c:v>34880</c:v>
                </c:pt>
                <c:pt idx="546">
                  <c:v>34911</c:v>
                </c:pt>
                <c:pt idx="547">
                  <c:v>34942</c:v>
                </c:pt>
                <c:pt idx="548">
                  <c:v>34972</c:v>
                </c:pt>
                <c:pt idx="549">
                  <c:v>35003</c:v>
                </c:pt>
                <c:pt idx="550">
                  <c:v>35033</c:v>
                </c:pt>
                <c:pt idx="551">
                  <c:v>35064</c:v>
                </c:pt>
                <c:pt idx="552">
                  <c:v>35095</c:v>
                </c:pt>
                <c:pt idx="553">
                  <c:v>35124</c:v>
                </c:pt>
                <c:pt idx="554">
                  <c:v>35155</c:v>
                </c:pt>
                <c:pt idx="555">
                  <c:v>35185</c:v>
                </c:pt>
                <c:pt idx="556">
                  <c:v>35216</c:v>
                </c:pt>
                <c:pt idx="557">
                  <c:v>35246</c:v>
                </c:pt>
                <c:pt idx="558">
                  <c:v>35277</c:v>
                </c:pt>
                <c:pt idx="559">
                  <c:v>35308</c:v>
                </c:pt>
                <c:pt idx="560">
                  <c:v>35338</c:v>
                </c:pt>
                <c:pt idx="561">
                  <c:v>35369</c:v>
                </c:pt>
                <c:pt idx="562">
                  <c:v>35399</c:v>
                </c:pt>
                <c:pt idx="563">
                  <c:v>35430</c:v>
                </c:pt>
                <c:pt idx="564">
                  <c:v>35461</c:v>
                </c:pt>
                <c:pt idx="565">
                  <c:v>35489</c:v>
                </c:pt>
                <c:pt idx="566">
                  <c:v>35520</c:v>
                </c:pt>
                <c:pt idx="567">
                  <c:v>35550</c:v>
                </c:pt>
                <c:pt idx="568">
                  <c:v>35581</c:v>
                </c:pt>
                <c:pt idx="569">
                  <c:v>35611</c:v>
                </c:pt>
                <c:pt idx="570">
                  <c:v>35642</c:v>
                </c:pt>
                <c:pt idx="571">
                  <c:v>35673</c:v>
                </c:pt>
                <c:pt idx="572">
                  <c:v>35703</c:v>
                </c:pt>
                <c:pt idx="573">
                  <c:v>35734</c:v>
                </c:pt>
                <c:pt idx="574">
                  <c:v>35764</c:v>
                </c:pt>
                <c:pt idx="575">
                  <c:v>35795</c:v>
                </c:pt>
                <c:pt idx="576">
                  <c:v>35826</c:v>
                </c:pt>
                <c:pt idx="577">
                  <c:v>35854</c:v>
                </c:pt>
                <c:pt idx="578">
                  <c:v>35885</c:v>
                </c:pt>
                <c:pt idx="579">
                  <c:v>35915</c:v>
                </c:pt>
                <c:pt idx="580">
                  <c:v>35946</c:v>
                </c:pt>
                <c:pt idx="581">
                  <c:v>35976</c:v>
                </c:pt>
                <c:pt idx="582">
                  <c:v>36007</c:v>
                </c:pt>
                <c:pt idx="583">
                  <c:v>36038</c:v>
                </c:pt>
                <c:pt idx="584">
                  <c:v>36068</c:v>
                </c:pt>
                <c:pt idx="585">
                  <c:v>36099</c:v>
                </c:pt>
                <c:pt idx="586">
                  <c:v>36129</c:v>
                </c:pt>
                <c:pt idx="587">
                  <c:v>36160</c:v>
                </c:pt>
                <c:pt idx="588">
                  <c:v>36191</c:v>
                </c:pt>
                <c:pt idx="589">
                  <c:v>36219</c:v>
                </c:pt>
                <c:pt idx="590">
                  <c:v>36250</c:v>
                </c:pt>
                <c:pt idx="591">
                  <c:v>36280</c:v>
                </c:pt>
                <c:pt idx="592">
                  <c:v>36311</c:v>
                </c:pt>
                <c:pt idx="593">
                  <c:v>36341</c:v>
                </c:pt>
                <c:pt idx="594">
                  <c:v>36372</c:v>
                </c:pt>
                <c:pt idx="595">
                  <c:v>36403</c:v>
                </c:pt>
                <c:pt idx="596">
                  <c:v>36433</c:v>
                </c:pt>
                <c:pt idx="597">
                  <c:v>36464</c:v>
                </c:pt>
                <c:pt idx="598">
                  <c:v>36494</c:v>
                </c:pt>
                <c:pt idx="599">
                  <c:v>36525</c:v>
                </c:pt>
                <c:pt idx="600">
                  <c:v>36556</c:v>
                </c:pt>
                <c:pt idx="601">
                  <c:v>36585</c:v>
                </c:pt>
                <c:pt idx="602">
                  <c:v>36616</c:v>
                </c:pt>
                <c:pt idx="603">
                  <c:v>36646</c:v>
                </c:pt>
                <c:pt idx="604">
                  <c:v>36677</c:v>
                </c:pt>
                <c:pt idx="605">
                  <c:v>36707</c:v>
                </c:pt>
                <c:pt idx="606">
                  <c:v>36738</c:v>
                </c:pt>
                <c:pt idx="607">
                  <c:v>36769</c:v>
                </c:pt>
                <c:pt idx="608">
                  <c:v>36799</c:v>
                </c:pt>
                <c:pt idx="609">
                  <c:v>36830</c:v>
                </c:pt>
                <c:pt idx="610">
                  <c:v>36860</c:v>
                </c:pt>
                <c:pt idx="611">
                  <c:v>36891</c:v>
                </c:pt>
                <c:pt idx="612">
                  <c:v>36922</c:v>
                </c:pt>
                <c:pt idx="613">
                  <c:v>36950</c:v>
                </c:pt>
                <c:pt idx="614">
                  <c:v>36981</c:v>
                </c:pt>
                <c:pt idx="615">
                  <c:v>37011</c:v>
                </c:pt>
                <c:pt idx="616">
                  <c:v>37042</c:v>
                </c:pt>
                <c:pt idx="617">
                  <c:v>37072</c:v>
                </c:pt>
                <c:pt idx="618">
                  <c:v>37103</c:v>
                </c:pt>
                <c:pt idx="619">
                  <c:v>37134</c:v>
                </c:pt>
                <c:pt idx="620">
                  <c:v>37164</c:v>
                </c:pt>
                <c:pt idx="621">
                  <c:v>37195</c:v>
                </c:pt>
                <c:pt idx="622">
                  <c:v>37225</c:v>
                </c:pt>
                <c:pt idx="623">
                  <c:v>37256</c:v>
                </c:pt>
                <c:pt idx="624">
                  <c:v>37287</c:v>
                </c:pt>
                <c:pt idx="625">
                  <c:v>37315</c:v>
                </c:pt>
                <c:pt idx="626">
                  <c:v>37346</c:v>
                </c:pt>
                <c:pt idx="627">
                  <c:v>37376</c:v>
                </c:pt>
                <c:pt idx="628">
                  <c:v>37407</c:v>
                </c:pt>
                <c:pt idx="629">
                  <c:v>37437</c:v>
                </c:pt>
                <c:pt idx="630">
                  <c:v>37468</c:v>
                </c:pt>
                <c:pt idx="631">
                  <c:v>37499</c:v>
                </c:pt>
                <c:pt idx="632">
                  <c:v>37529</c:v>
                </c:pt>
                <c:pt idx="633">
                  <c:v>37560</c:v>
                </c:pt>
                <c:pt idx="634">
                  <c:v>37590</c:v>
                </c:pt>
                <c:pt idx="635">
                  <c:v>37621</c:v>
                </c:pt>
                <c:pt idx="636">
                  <c:v>37652</c:v>
                </c:pt>
                <c:pt idx="637">
                  <c:v>37680</c:v>
                </c:pt>
                <c:pt idx="638">
                  <c:v>37711</c:v>
                </c:pt>
                <c:pt idx="639">
                  <c:v>37741</c:v>
                </c:pt>
                <c:pt idx="640">
                  <c:v>37772</c:v>
                </c:pt>
                <c:pt idx="641">
                  <c:v>37802</c:v>
                </c:pt>
                <c:pt idx="642">
                  <c:v>37833</c:v>
                </c:pt>
                <c:pt idx="643">
                  <c:v>37864</c:v>
                </c:pt>
                <c:pt idx="644">
                  <c:v>37894</c:v>
                </c:pt>
                <c:pt idx="645">
                  <c:v>37925</c:v>
                </c:pt>
                <c:pt idx="646">
                  <c:v>37955</c:v>
                </c:pt>
                <c:pt idx="647">
                  <c:v>37986</c:v>
                </c:pt>
                <c:pt idx="648">
                  <c:v>38017</c:v>
                </c:pt>
                <c:pt idx="649">
                  <c:v>38046</c:v>
                </c:pt>
                <c:pt idx="650">
                  <c:v>38077</c:v>
                </c:pt>
                <c:pt idx="651">
                  <c:v>38107</c:v>
                </c:pt>
                <c:pt idx="652">
                  <c:v>38138</c:v>
                </c:pt>
                <c:pt idx="653">
                  <c:v>38168</c:v>
                </c:pt>
                <c:pt idx="654">
                  <c:v>38199</c:v>
                </c:pt>
                <c:pt idx="655">
                  <c:v>38230</c:v>
                </c:pt>
                <c:pt idx="656">
                  <c:v>38260</c:v>
                </c:pt>
                <c:pt idx="657">
                  <c:v>38291</c:v>
                </c:pt>
                <c:pt idx="658">
                  <c:v>38321</c:v>
                </c:pt>
                <c:pt idx="659">
                  <c:v>38352</c:v>
                </c:pt>
                <c:pt idx="660">
                  <c:v>38383</c:v>
                </c:pt>
                <c:pt idx="661">
                  <c:v>38411</c:v>
                </c:pt>
                <c:pt idx="662">
                  <c:v>38442</c:v>
                </c:pt>
                <c:pt idx="663">
                  <c:v>38472</c:v>
                </c:pt>
                <c:pt idx="664">
                  <c:v>38503</c:v>
                </c:pt>
                <c:pt idx="665">
                  <c:v>38533</c:v>
                </c:pt>
                <c:pt idx="666">
                  <c:v>38564</c:v>
                </c:pt>
                <c:pt idx="667">
                  <c:v>38595</c:v>
                </c:pt>
                <c:pt idx="668">
                  <c:v>38625</c:v>
                </c:pt>
                <c:pt idx="669">
                  <c:v>38656</c:v>
                </c:pt>
                <c:pt idx="670">
                  <c:v>38686</c:v>
                </c:pt>
                <c:pt idx="671">
                  <c:v>38717</c:v>
                </c:pt>
                <c:pt idx="672">
                  <c:v>38748</c:v>
                </c:pt>
                <c:pt idx="673">
                  <c:v>38776</c:v>
                </c:pt>
                <c:pt idx="674">
                  <c:v>38807</c:v>
                </c:pt>
                <c:pt idx="675">
                  <c:v>38837</c:v>
                </c:pt>
                <c:pt idx="676">
                  <c:v>38868</c:v>
                </c:pt>
                <c:pt idx="677">
                  <c:v>38898</c:v>
                </c:pt>
                <c:pt idx="678">
                  <c:v>38929</c:v>
                </c:pt>
                <c:pt idx="679">
                  <c:v>38960</c:v>
                </c:pt>
                <c:pt idx="680">
                  <c:v>38990</c:v>
                </c:pt>
                <c:pt idx="681">
                  <c:v>39021</c:v>
                </c:pt>
                <c:pt idx="682">
                  <c:v>39051</c:v>
                </c:pt>
                <c:pt idx="683">
                  <c:v>39082</c:v>
                </c:pt>
                <c:pt idx="684">
                  <c:v>39113</c:v>
                </c:pt>
                <c:pt idx="685">
                  <c:v>39141</c:v>
                </c:pt>
                <c:pt idx="686">
                  <c:v>39172</c:v>
                </c:pt>
                <c:pt idx="687">
                  <c:v>39202</c:v>
                </c:pt>
                <c:pt idx="688">
                  <c:v>39233</c:v>
                </c:pt>
                <c:pt idx="689">
                  <c:v>39263</c:v>
                </c:pt>
                <c:pt idx="690">
                  <c:v>39294</c:v>
                </c:pt>
                <c:pt idx="691">
                  <c:v>39325</c:v>
                </c:pt>
                <c:pt idx="692">
                  <c:v>39355</c:v>
                </c:pt>
                <c:pt idx="693">
                  <c:v>39386</c:v>
                </c:pt>
                <c:pt idx="694">
                  <c:v>39416</c:v>
                </c:pt>
                <c:pt idx="695">
                  <c:v>39447</c:v>
                </c:pt>
                <c:pt idx="696">
                  <c:v>39478</c:v>
                </c:pt>
                <c:pt idx="697">
                  <c:v>39507</c:v>
                </c:pt>
                <c:pt idx="698">
                  <c:v>39538</c:v>
                </c:pt>
                <c:pt idx="699">
                  <c:v>39568</c:v>
                </c:pt>
                <c:pt idx="700">
                  <c:v>39599</c:v>
                </c:pt>
                <c:pt idx="701">
                  <c:v>39629</c:v>
                </c:pt>
                <c:pt idx="702">
                  <c:v>39660</c:v>
                </c:pt>
                <c:pt idx="703">
                  <c:v>39691</c:v>
                </c:pt>
                <c:pt idx="704">
                  <c:v>39721</c:v>
                </c:pt>
                <c:pt idx="705">
                  <c:v>39752</c:v>
                </c:pt>
                <c:pt idx="706">
                  <c:v>39782</c:v>
                </c:pt>
                <c:pt idx="707">
                  <c:v>39813</c:v>
                </c:pt>
                <c:pt idx="708">
                  <c:v>39844</c:v>
                </c:pt>
                <c:pt idx="709">
                  <c:v>39872</c:v>
                </c:pt>
                <c:pt idx="710">
                  <c:v>39903</c:v>
                </c:pt>
                <c:pt idx="711">
                  <c:v>39933</c:v>
                </c:pt>
                <c:pt idx="712">
                  <c:v>39964</c:v>
                </c:pt>
                <c:pt idx="713">
                  <c:v>39994</c:v>
                </c:pt>
                <c:pt idx="714">
                  <c:v>40025</c:v>
                </c:pt>
                <c:pt idx="715">
                  <c:v>40056</c:v>
                </c:pt>
                <c:pt idx="716">
                  <c:v>40086</c:v>
                </c:pt>
                <c:pt idx="717">
                  <c:v>40117</c:v>
                </c:pt>
                <c:pt idx="718">
                  <c:v>40147</c:v>
                </c:pt>
                <c:pt idx="719">
                  <c:v>40178</c:v>
                </c:pt>
                <c:pt idx="720">
                  <c:v>40209</c:v>
                </c:pt>
                <c:pt idx="721">
                  <c:v>40237</c:v>
                </c:pt>
                <c:pt idx="722">
                  <c:v>40268</c:v>
                </c:pt>
                <c:pt idx="723">
                  <c:v>40298</c:v>
                </c:pt>
                <c:pt idx="724">
                  <c:v>40329</c:v>
                </c:pt>
                <c:pt idx="725">
                  <c:v>40359</c:v>
                </c:pt>
                <c:pt idx="726">
                  <c:v>40390</c:v>
                </c:pt>
                <c:pt idx="727">
                  <c:v>40421</c:v>
                </c:pt>
                <c:pt idx="728">
                  <c:v>40451</c:v>
                </c:pt>
                <c:pt idx="729">
                  <c:v>40482</c:v>
                </c:pt>
                <c:pt idx="730">
                  <c:v>40512</c:v>
                </c:pt>
                <c:pt idx="731">
                  <c:v>40543</c:v>
                </c:pt>
                <c:pt idx="732">
                  <c:v>40574</c:v>
                </c:pt>
                <c:pt idx="733">
                  <c:v>40602</c:v>
                </c:pt>
                <c:pt idx="734">
                  <c:v>40633</c:v>
                </c:pt>
                <c:pt idx="735">
                  <c:v>40663</c:v>
                </c:pt>
                <c:pt idx="736">
                  <c:v>40694</c:v>
                </c:pt>
                <c:pt idx="737">
                  <c:v>40724</c:v>
                </c:pt>
                <c:pt idx="738">
                  <c:v>40755</c:v>
                </c:pt>
                <c:pt idx="739">
                  <c:v>40786</c:v>
                </c:pt>
                <c:pt idx="740">
                  <c:v>40816</c:v>
                </c:pt>
                <c:pt idx="741">
                  <c:v>40847</c:v>
                </c:pt>
                <c:pt idx="742">
                  <c:v>40877</c:v>
                </c:pt>
                <c:pt idx="743">
                  <c:v>40908</c:v>
                </c:pt>
                <c:pt idx="744">
                  <c:v>40939</c:v>
                </c:pt>
                <c:pt idx="745">
                  <c:v>40968</c:v>
                </c:pt>
                <c:pt idx="746">
                  <c:v>40999</c:v>
                </c:pt>
                <c:pt idx="747">
                  <c:v>41029</c:v>
                </c:pt>
                <c:pt idx="748">
                  <c:v>41060</c:v>
                </c:pt>
                <c:pt idx="749">
                  <c:v>41090</c:v>
                </c:pt>
                <c:pt idx="750">
                  <c:v>41121</c:v>
                </c:pt>
                <c:pt idx="751">
                  <c:v>41152</c:v>
                </c:pt>
                <c:pt idx="752">
                  <c:v>41182</c:v>
                </c:pt>
                <c:pt idx="753">
                  <c:v>41213</c:v>
                </c:pt>
                <c:pt idx="754">
                  <c:v>41243</c:v>
                </c:pt>
                <c:pt idx="755">
                  <c:v>41274</c:v>
                </c:pt>
                <c:pt idx="756">
                  <c:v>41305</c:v>
                </c:pt>
                <c:pt idx="757">
                  <c:v>41333</c:v>
                </c:pt>
                <c:pt idx="758">
                  <c:v>41364</c:v>
                </c:pt>
                <c:pt idx="759">
                  <c:v>41394</c:v>
                </c:pt>
                <c:pt idx="760">
                  <c:v>41425</c:v>
                </c:pt>
                <c:pt idx="761">
                  <c:v>41455</c:v>
                </c:pt>
                <c:pt idx="762">
                  <c:v>41486</c:v>
                </c:pt>
                <c:pt idx="763">
                  <c:v>41517</c:v>
                </c:pt>
                <c:pt idx="764">
                  <c:v>41547</c:v>
                </c:pt>
                <c:pt idx="765">
                  <c:v>41578</c:v>
                </c:pt>
                <c:pt idx="766">
                  <c:v>41608</c:v>
                </c:pt>
                <c:pt idx="767">
                  <c:v>41639</c:v>
                </c:pt>
                <c:pt idx="768">
                  <c:v>41670</c:v>
                </c:pt>
                <c:pt idx="769">
                  <c:v>41698</c:v>
                </c:pt>
                <c:pt idx="770">
                  <c:v>41729</c:v>
                </c:pt>
                <c:pt idx="771">
                  <c:v>41759</c:v>
                </c:pt>
                <c:pt idx="772">
                  <c:v>41790</c:v>
                </c:pt>
                <c:pt idx="773">
                  <c:v>41820</c:v>
                </c:pt>
                <c:pt idx="774">
                  <c:v>41851</c:v>
                </c:pt>
                <c:pt idx="775">
                  <c:v>41882</c:v>
                </c:pt>
                <c:pt idx="776">
                  <c:v>41912</c:v>
                </c:pt>
                <c:pt idx="777">
                  <c:v>41943</c:v>
                </c:pt>
                <c:pt idx="778">
                  <c:v>41973</c:v>
                </c:pt>
                <c:pt idx="779">
                  <c:v>42004</c:v>
                </c:pt>
                <c:pt idx="780">
                  <c:v>42035</c:v>
                </c:pt>
                <c:pt idx="781">
                  <c:v>42063</c:v>
                </c:pt>
                <c:pt idx="782">
                  <c:v>42094</c:v>
                </c:pt>
                <c:pt idx="783">
                  <c:v>42124</c:v>
                </c:pt>
                <c:pt idx="784">
                  <c:v>42155</c:v>
                </c:pt>
                <c:pt idx="785">
                  <c:v>42185</c:v>
                </c:pt>
                <c:pt idx="786">
                  <c:v>42216</c:v>
                </c:pt>
                <c:pt idx="787">
                  <c:v>42247</c:v>
                </c:pt>
                <c:pt idx="788">
                  <c:v>42277</c:v>
                </c:pt>
                <c:pt idx="789">
                  <c:v>42308</c:v>
                </c:pt>
                <c:pt idx="790">
                  <c:v>42338</c:v>
                </c:pt>
                <c:pt idx="791">
                  <c:v>42369</c:v>
                </c:pt>
                <c:pt idx="792">
                  <c:v>42400</c:v>
                </c:pt>
                <c:pt idx="793">
                  <c:v>42429</c:v>
                </c:pt>
                <c:pt idx="794">
                  <c:v>42460</c:v>
                </c:pt>
                <c:pt idx="795">
                  <c:v>42490</c:v>
                </c:pt>
                <c:pt idx="796">
                  <c:v>42521</c:v>
                </c:pt>
                <c:pt idx="797">
                  <c:v>42551</c:v>
                </c:pt>
                <c:pt idx="798">
                  <c:v>42582</c:v>
                </c:pt>
                <c:pt idx="799">
                  <c:v>42613</c:v>
                </c:pt>
                <c:pt idx="800">
                  <c:v>42643</c:v>
                </c:pt>
                <c:pt idx="801">
                  <c:v>42674</c:v>
                </c:pt>
                <c:pt idx="802">
                  <c:v>42704</c:v>
                </c:pt>
                <c:pt idx="803">
                  <c:v>42735</c:v>
                </c:pt>
                <c:pt idx="804">
                  <c:v>42766</c:v>
                </c:pt>
                <c:pt idx="805">
                  <c:v>42794</c:v>
                </c:pt>
                <c:pt idx="806">
                  <c:v>42825</c:v>
                </c:pt>
                <c:pt idx="807">
                  <c:v>42855</c:v>
                </c:pt>
                <c:pt idx="808">
                  <c:v>42886</c:v>
                </c:pt>
                <c:pt idx="809">
                  <c:v>42916</c:v>
                </c:pt>
                <c:pt idx="810">
                  <c:v>42947</c:v>
                </c:pt>
                <c:pt idx="811">
                  <c:v>42978</c:v>
                </c:pt>
                <c:pt idx="812">
                  <c:v>43008</c:v>
                </c:pt>
                <c:pt idx="813">
                  <c:v>43039</c:v>
                </c:pt>
                <c:pt idx="814">
                  <c:v>43069</c:v>
                </c:pt>
                <c:pt idx="815">
                  <c:v>43100</c:v>
                </c:pt>
                <c:pt idx="816">
                  <c:v>43131</c:v>
                </c:pt>
                <c:pt idx="817">
                  <c:v>43159</c:v>
                </c:pt>
                <c:pt idx="818">
                  <c:v>43190</c:v>
                </c:pt>
                <c:pt idx="819">
                  <c:v>43220</c:v>
                </c:pt>
                <c:pt idx="820">
                  <c:v>43251</c:v>
                </c:pt>
                <c:pt idx="821">
                  <c:v>43281</c:v>
                </c:pt>
                <c:pt idx="822">
                  <c:v>43312</c:v>
                </c:pt>
                <c:pt idx="823">
                  <c:v>43343</c:v>
                </c:pt>
                <c:pt idx="824">
                  <c:v>43373</c:v>
                </c:pt>
                <c:pt idx="825">
                  <c:v>43404</c:v>
                </c:pt>
                <c:pt idx="826">
                  <c:v>43434</c:v>
                </c:pt>
                <c:pt idx="827">
                  <c:v>43465</c:v>
                </c:pt>
                <c:pt idx="828">
                  <c:v>43496</c:v>
                </c:pt>
                <c:pt idx="829">
                  <c:v>43524</c:v>
                </c:pt>
                <c:pt idx="830">
                  <c:v>43555</c:v>
                </c:pt>
                <c:pt idx="831">
                  <c:v>43585</c:v>
                </c:pt>
                <c:pt idx="832">
                  <c:v>43616</c:v>
                </c:pt>
                <c:pt idx="833">
                  <c:v>43646</c:v>
                </c:pt>
                <c:pt idx="834">
                  <c:v>43677</c:v>
                </c:pt>
                <c:pt idx="835">
                  <c:v>43708</c:v>
                </c:pt>
                <c:pt idx="836">
                  <c:v>43738</c:v>
                </c:pt>
                <c:pt idx="837">
                  <c:v>43769</c:v>
                </c:pt>
                <c:pt idx="838">
                  <c:v>43799</c:v>
                </c:pt>
                <c:pt idx="839">
                  <c:v>43830</c:v>
                </c:pt>
                <c:pt idx="840">
                  <c:v>43861</c:v>
                </c:pt>
                <c:pt idx="841">
                  <c:v>43890</c:v>
                </c:pt>
                <c:pt idx="842">
                  <c:v>43921</c:v>
                </c:pt>
                <c:pt idx="843">
                  <c:v>43951</c:v>
                </c:pt>
                <c:pt idx="844">
                  <c:v>43982</c:v>
                </c:pt>
                <c:pt idx="845">
                  <c:v>44012</c:v>
                </c:pt>
                <c:pt idx="846">
                  <c:v>44043</c:v>
                </c:pt>
                <c:pt idx="847">
                  <c:v>44074</c:v>
                </c:pt>
                <c:pt idx="848">
                  <c:v>44104</c:v>
                </c:pt>
                <c:pt idx="849">
                  <c:v>44135</c:v>
                </c:pt>
                <c:pt idx="850">
                  <c:v>44165</c:v>
                </c:pt>
                <c:pt idx="851">
                  <c:v>44196</c:v>
                </c:pt>
                <c:pt idx="852">
                  <c:v>44227</c:v>
                </c:pt>
                <c:pt idx="853">
                  <c:v>44255</c:v>
                </c:pt>
                <c:pt idx="854">
                  <c:v>44286</c:v>
                </c:pt>
                <c:pt idx="855">
                  <c:v>44316</c:v>
                </c:pt>
                <c:pt idx="856">
                  <c:v>44347</c:v>
                </c:pt>
                <c:pt idx="857">
                  <c:v>44377</c:v>
                </c:pt>
                <c:pt idx="858">
                  <c:v>44408</c:v>
                </c:pt>
                <c:pt idx="859">
                  <c:v>44439</c:v>
                </c:pt>
                <c:pt idx="860">
                  <c:v>44469</c:v>
                </c:pt>
                <c:pt idx="861">
                  <c:v>44500</c:v>
                </c:pt>
                <c:pt idx="862">
                  <c:v>44530</c:v>
                </c:pt>
                <c:pt idx="863">
                  <c:v>44561</c:v>
                </c:pt>
                <c:pt idx="864">
                  <c:v>44592</c:v>
                </c:pt>
                <c:pt idx="865">
                  <c:v>44620</c:v>
                </c:pt>
                <c:pt idx="866">
                  <c:v>44651</c:v>
                </c:pt>
                <c:pt idx="867">
                  <c:v>44681</c:v>
                </c:pt>
                <c:pt idx="868">
                  <c:v>44712</c:v>
                </c:pt>
                <c:pt idx="869">
                  <c:v>44742</c:v>
                </c:pt>
                <c:pt idx="870">
                  <c:v>44773</c:v>
                </c:pt>
                <c:pt idx="871">
                  <c:v>44804</c:v>
                </c:pt>
                <c:pt idx="872">
                  <c:v>44834</c:v>
                </c:pt>
                <c:pt idx="873">
                  <c:v>44865</c:v>
                </c:pt>
                <c:pt idx="874">
                  <c:v>44895</c:v>
                </c:pt>
                <c:pt idx="875">
                  <c:v>44926</c:v>
                </c:pt>
                <c:pt idx="876">
                  <c:v>44957</c:v>
                </c:pt>
                <c:pt idx="877">
                  <c:v>44985</c:v>
                </c:pt>
                <c:pt idx="878">
                  <c:v>45016</c:v>
                </c:pt>
                <c:pt idx="879">
                  <c:v>45046</c:v>
                </c:pt>
                <c:pt idx="880">
                  <c:v>45077</c:v>
                </c:pt>
                <c:pt idx="881">
                  <c:v>45107</c:v>
                </c:pt>
                <c:pt idx="882">
                  <c:v>45138</c:v>
                </c:pt>
                <c:pt idx="883">
                  <c:v>45169</c:v>
                </c:pt>
                <c:pt idx="884">
                  <c:v>45199</c:v>
                </c:pt>
              </c:numCache>
            </c:numRef>
          </c:cat>
          <c:val>
            <c:numRef>
              <c:f>'[Figure 3_CAPE Ratio.xlsx]DATA'!$D$602:$D$1486</c:f>
              <c:numCache>
                <c:formatCode>General</c:formatCode>
                <c:ptCount val="885"/>
                <c:pt idx="0">
                  <c:v>20.2</c:v>
                </c:pt>
                <c:pt idx="1">
                  <c:v>20.2</c:v>
                </c:pt>
                <c:pt idx="2">
                  <c:v>20.2</c:v>
                </c:pt>
                <c:pt idx="3">
                  <c:v>20.2</c:v>
                </c:pt>
                <c:pt idx="4">
                  <c:v>20.2</c:v>
                </c:pt>
                <c:pt idx="5">
                  <c:v>20.2</c:v>
                </c:pt>
                <c:pt idx="6">
                  <c:v>20.2</c:v>
                </c:pt>
                <c:pt idx="7">
                  <c:v>20.2</c:v>
                </c:pt>
                <c:pt idx="8">
                  <c:v>20.2</c:v>
                </c:pt>
                <c:pt idx="9">
                  <c:v>20.2</c:v>
                </c:pt>
                <c:pt idx="10">
                  <c:v>20.2</c:v>
                </c:pt>
                <c:pt idx="11">
                  <c:v>20.2</c:v>
                </c:pt>
                <c:pt idx="12">
                  <c:v>20.2</c:v>
                </c:pt>
                <c:pt idx="13">
                  <c:v>20.2</c:v>
                </c:pt>
                <c:pt idx="14">
                  <c:v>20.2</c:v>
                </c:pt>
                <c:pt idx="15">
                  <c:v>20.2</c:v>
                </c:pt>
                <c:pt idx="16">
                  <c:v>20.2</c:v>
                </c:pt>
                <c:pt idx="17">
                  <c:v>20.2</c:v>
                </c:pt>
                <c:pt idx="18">
                  <c:v>20.2</c:v>
                </c:pt>
                <c:pt idx="19">
                  <c:v>20.2</c:v>
                </c:pt>
                <c:pt idx="20">
                  <c:v>20.2</c:v>
                </c:pt>
                <c:pt idx="21">
                  <c:v>20.2</c:v>
                </c:pt>
                <c:pt idx="22">
                  <c:v>20.2</c:v>
                </c:pt>
                <c:pt idx="23">
                  <c:v>20.2</c:v>
                </c:pt>
                <c:pt idx="24">
                  <c:v>20.2</c:v>
                </c:pt>
                <c:pt idx="25">
                  <c:v>20.2</c:v>
                </c:pt>
                <c:pt idx="26">
                  <c:v>20.2</c:v>
                </c:pt>
                <c:pt idx="27">
                  <c:v>20.2</c:v>
                </c:pt>
                <c:pt idx="28">
                  <c:v>20.2</c:v>
                </c:pt>
                <c:pt idx="29">
                  <c:v>20.2</c:v>
                </c:pt>
                <c:pt idx="30">
                  <c:v>20.2</c:v>
                </c:pt>
                <c:pt idx="31">
                  <c:v>20.2</c:v>
                </c:pt>
                <c:pt idx="32">
                  <c:v>20.2</c:v>
                </c:pt>
                <c:pt idx="33">
                  <c:v>20.2</c:v>
                </c:pt>
                <c:pt idx="34">
                  <c:v>20.2</c:v>
                </c:pt>
                <c:pt idx="35">
                  <c:v>20.2</c:v>
                </c:pt>
                <c:pt idx="36">
                  <c:v>20.2</c:v>
                </c:pt>
                <c:pt idx="37">
                  <c:v>20.2</c:v>
                </c:pt>
                <c:pt idx="38">
                  <c:v>20.2</c:v>
                </c:pt>
                <c:pt idx="39">
                  <c:v>20.2</c:v>
                </c:pt>
                <c:pt idx="40">
                  <c:v>20.2</c:v>
                </c:pt>
                <c:pt idx="41">
                  <c:v>20.2</c:v>
                </c:pt>
                <c:pt idx="42">
                  <c:v>20.2</c:v>
                </c:pt>
                <c:pt idx="43">
                  <c:v>20.2</c:v>
                </c:pt>
                <c:pt idx="44">
                  <c:v>20.2</c:v>
                </c:pt>
                <c:pt idx="45">
                  <c:v>20.2</c:v>
                </c:pt>
                <c:pt idx="46">
                  <c:v>20.2</c:v>
                </c:pt>
                <c:pt idx="47">
                  <c:v>20.2</c:v>
                </c:pt>
                <c:pt idx="48">
                  <c:v>20.2</c:v>
                </c:pt>
                <c:pt idx="49">
                  <c:v>20.2</c:v>
                </c:pt>
                <c:pt idx="50">
                  <c:v>20.2</c:v>
                </c:pt>
                <c:pt idx="51">
                  <c:v>20.2</c:v>
                </c:pt>
                <c:pt idx="52">
                  <c:v>20.2</c:v>
                </c:pt>
                <c:pt idx="53">
                  <c:v>20.2</c:v>
                </c:pt>
                <c:pt idx="54">
                  <c:v>20.2</c:v>
                </c:pt>
                <c:pt idx="55">
                  <c:v>20.2</c:v>
                </c:pt>
                <c:pt idx="56">
                  <c:v>20.2</c:v>
                </c:pt>
                <c:pt idx="57">
                  <c:v>20.2</c:v>
                </c:pt>
                <c:pt idx="58">
                  <c:v>20.2</c:v>
                </c:pt>
                <c:pt idx="59">
                  <c:v>20.2</c:v>
                </c:pt>
                <c:pt idx="60">
                  <c:v>20.2</c:v>
                </c:pt>
                <c:pt idx="61">
                  <c:v>20.2</c:v>
                </c:pt>
                <c:pt idx="62">
                  <c:v>20.2</c:v>
                </c:pt>
                <c:pt idx="63">
                  <c:v>20.2</c:v>
                </c:pt>
                <c:pt idx="64">
                  <c:v>20.2</c:v>
                </c:pt>
                <c:pt idx="65">
                  <c:v>20.2</c:v>
                </c:pt>
                <c:pt idx="66">
                  <c:v>20.2</c:v>
                </c:pt>
                <c:pt idx="67">
                  <c:v>20.2</c:v>
                </c:pt>
                <c:pt idx="68">
                  <c:v>20.2</c:v>
                </c:pt>
                <c:pt idx="69">
                  <c:v>20.2</c:v>
                </c:pt>
                <c:pt idx="70">
                  <c:v>20.2</c:v>
                </c:pt>
                <c:pt idx="71">
                  <c:v>20.2</c:v>
                </c:pt>
                <c:pt idx="72">
                  <c:v>20.2</c:v>
                </c:pt>
                <c:pt idx="73">
                  <c:v>20.2</c:v>
                </c:pt>
                <c:pt idx="74">
                  <c:v>20.2</c:v>
                </c:pt>
                <c:pt idx="75">
                  <c:v>20.2</c:v>
                </c:pt>
                <c:pt idx="76">
                  <c:v>20.2</c:v>
                </c:pt>
                <c:pt idx="77">
                  <c:v>20.2</c:v>
                </c:pt>
                <c:pt idx="78">
                  <c:v>20.2</c:v>
                </c:pt>
                <c:pt idx="79">
                  <c:v>20.2</c:v>
                </c:pt>
                <c:pt idx="80">
                  <c:v>20.2</c:v>
                </c:pt>
                <c:pt idx="81">
                  <c:v>20.2</c:v>
                </c:pt>
                <c:pt idx="82">
                  <c:v>20.2</c:v>
                </c:pt>
                <c:pt idx="83">
                  <c:v>20.2</c:v>
                </c:pt>
                <c:pt idx="84">
                  <c:v>20.2</c:v>
                </c:pt>
                <c:pt idx="85">
                  <c:v>20.2</c:v>
                </c:pt>
                <c:pt idx="86">
                  <c:v>20.2</c:v>
                </c:pt>
                <c:pt idx="87">
                  <c:v>20.2</c:v>
                </c:pt>
                <c:pt idx="88">
                  <c:v>20.2</c:v>
                </c:pt>
                <c:pt idx="89">
                  <c:v>20.2</c:v>
                </c:pt>
                <c:pt idx="90">
                  <c:v>20.2</c:v>
                </c:pt>
                <c:pt idx="91">
                  <c:v>20.2</c:v>
                </c:pt>
                <c:pt idx="92">
                  <c:v>20.2</c:v>
                </c:pt>
                <c:pt idx="93">
                  <c:v>20.2</c:v>
                </c:pt>
                <c:pt idx="94">
                  <c:v>20.2</c:v>
                </c:pt>
                <c:pt idx="95">
                  <c:v>20.2</c:v>
                </c:pt>
                <c:pt idx="96">
                  <c:v>20.2</c:v>
                </c:pt>
                <c:pt idx="97">
                  <c:v>20.2</c:v>
                </c:pt>
                <c:pt idx="98">
                  <c:v>20.2</c:v>
                </c:pt>
                <c:pt idx="99">
                  <c:v>20.2</c:v>
                </c:pt>
                <c:pt idx="100">
                  <c:v>20.2</c:v>
                </c:pt>
                <c:pt idx="101">
                  <c:v>20.2</c:v>
                </c:pt>
                <c:pt idx="102">
                  <c:v>20.2</c:v>
                </c:pt>
                <c:pt idx="103">
                  <c:v>20.2</c:v>
                </c:pt>
                <c:pt idx="104">
                  <c:v>20.2</c:v>
                </c:pt>
                <c:pt idx="105">
                  <c:v>20.2</c:v>
                </c:pt>
                <c:pt idx="106">
                  <c:v>20.2</c:v>
                </c:pt>
                <c:pt idx="107">
                  <c:v>20.2</c:v>
                </c:pt>
                <c:pt idx="108">
                  <c:v>20.2</c:v>
                </c:pt>
                <c:pt idx="109">
                  <c:v>20.2</c:v>
                </c:pt>
                <c:pt idx="110">
                  <c:v>20.2</c:v>
                </c:pt>
                <c:pt idx="111">
                  <c:v>20.2</c:v>
                </c:pt>
                <c:pt idx="112">
                  <c:v>20.2</c:v>
                </c:pt>
                <c:pt idx="113">
                  <c:v>20.2</c:v>
                </c:pt>
                <c:pt idx="114">
                  <c:v>20.2</c:v>
                </c:pt>
                <c:pt idx="115">
                  <c:v>20.2</c:v>
                </c:pt>
                <c:pt idx="116">
                  <c:v>20.2</c:v>
                </c:pt>
                <c:pt idx="117">
                  <c:v>20.2</c:v>
                </c:pt>
                <c:pt idx="118">
                  <c:v>20.2</c:v>
                </c:pt>
                <c:pt idx="119">
                  <c:v>20.2</c:v>
                </c:pt>
                <c:pt idx="120">
                  <c:v>20.2</c:v>
                </c:pt>
                <c:pt idx="121">
                  <c:v>20.2</c:v>
                </c:pt>
                <c:pt idx="122">
                  <c:v>20.2</c:v>
                </c:pt>
                <c:pt idx="123">
                  <c:v>20.2</c:v>
                </c:pt>
                <c:pt idx="124">
                  <c:v>20.2</c:v>
                </c:pt>
                <c:pt idx="125">
                  <c:v>20.2</c:v>
                </c:pt>
                <c:pt idx="126">
                  <c:v>20.2</c:v>
                </c:pt>
                <c:pt idx="127">
                  <c:v>20.2</c:v>
                </c:pt>
                <c:pt idx="128">
                  <c:v>20.2</c:v>
                </c:pt>
                <c:pt idx="129">
                  <c:v>20.2</c:v>
                </c:pt>
                <c:pt idx="130">
                  <c:v>20.2</c:v>
                </c:pt>
                <c:pt idx="131">
                  <c:v>20.2</c:v>
                </c:pt>
                <c:pt idx="132">
                  <c:v>20.2</c:v>
                </c:pt>
                <c:pt idx="133">
                  <c:v>20.2</c:v>
                </c:pt>
                <c:pt idx="134">
                  <c:v>20.2</c:v>
                </c:pt>
                <c:pt idx="135">
                  <c:v>20.2</c:v>
                </c:pt>
                <c:pt idx="136">
                  <c:v>20.2</c:v>
                </c:pt>
                <c:pt idx="137">
                  <c:v>20.2</c:v>
                </c:pt>
                <c:pt idx="138">
                  <c:v>20.2</c:v>
                </c:pt>
                <c:pt idx="139">
                  <c:v>20.2</c:v>
                </c:pt>
                <c:pt idx="140">
                  <c:v>20.2</c:v>
                </c:pt>
                <c:pt idx="141">
                  <c:v>20.2</c:v>
                </c:pt>
                <c:pt idx="142">
                  <c:v>20.2</c:v>
                </c:pt>
                <c:pt idx="143">
                  <c:v>20.2</c:v>
                </c:pt>
                <c:pt idx="144">
                  <c:v>20.2</c:v>
                </c:pt>
                <c:pt idx="145">
                  <c:v>20.2</c:v>
                </c:pt>
                <c:pt idx="146">
                  <c:v>20.2</c:v>
                </c:pt>
                <c:pt idx="147">
                  <c:v>20.2</c:v>
                </c:pt>
                <c:pt idx="148">
                  <c:v>20.2</c:v>
                </c:pt>
                <c:pt idx="149">
                  <c:v>20.2</c:v>
                </c:pt>
                <c:pt idx="150">
                  <c:v>20.2</c:v>
                </c:pt>
                <c:pt idx="151">
                  <c:v>20.2</c:v>
                </c:pt>
                <c:pt idx="152">
                  <c:v>20.2</c:v>
                </c:pt>
                <c:pt idx="153">
                  <c:v>20.2</c:v>
                </c:pt>
                <c:pt idx="154">
                  <c:v>20.2</c:v>
                </c:pt>
                <c:pt idx="155">
                  <c:v>20.2</c:v>
                </c:pt>
                <c:pt idx="156">
                  <c:v>20.2</c:v>
                </c:pt>
                <c:pt idx="157">
                  <c:v>20.2</c:v>
                </c:pt>
                <c:pt idx="158">
                  <c:v>20.2</c:v>
                </c:pt>
                <c:pt idx="159">
                  <c:v>20.2</c:v>
                </c:pt>
                <c:pt idx="160">
                  <c:v>20.2</c:v>
                </c:pt>
                <c:pt idx="161">
                  <c:v>20.2</c:v>
                </c:pt>
                <c:pt idx="162">
                  <c:v>20.2</c:v>
                </c:pt>
                <c:pt idx="163">
                  <c:v>20.2</c:v>
                </c:pt>
                <c:pt idx="164">
                  <c:v>20.2</c:v>
                </c:pt>
                <c:pt idx="165">
                  <c:v>20.2</c:v>
                </c:pt>
                <c:pt idx="166">
                  <c:v>20.2</c:v>
                </c:pt>
                <c:pt idx="167">
                  <c:v>20.2</c:v>
                </c:pt>
                <c:pt idx="168">
                  <c:v>20.2</c:v>
                </c:pt>
                <c:pt idx="169">
                  <c:v>20.2</c:v>
                </c:pt>
                <c:pt idx="170">
                  <c:v>20.2</c:v>
                </c:pt>
                <c:pt idx="171">
                  <c:v>20.2</c:v>
                </c:pt>
                <c:pt idx="172">
                  <c:v>20.2</c:v>
                </c:pt>
                <c:pt idx="173">
                  <c:v>20.2</c:v>
                </c:pt>
                <c:pt idx="174">
                  <c:v>20.2</c:v>
                </c:pt>
                <c:pt idx="175">
                  <c:v>20.2</c:v>
                </c:pt>
                <c:pt idx="176">
                  <c:v>20.2</c:v>
                </c:pt>
                <c:pt idx="177">
                  <c:v>20.2</c:v>
                </c:pt>
                <c:pt idx="178">
                  <c:v>20.2</c:v>
                </c:pt>
                <c:pt idx="179">
                  <c:v>20.2</c:v>
                </c:pt>
                <c:pt idx="180">
                  <c:v>20.2</c:v>
                </c:pt>
                <c:pt idx="181">
                  <c:v>20.2</c:v>
                </c:pt>
                <c:pt idx="182">
                  <c:v>20.2</c:v>
                </c:pt>
                <c:pt idx="183">
                  <c:v>20.2</c:v>
                </c:pt>
                <c:pt idx="184">
                  <c:v>20.2</c:v>
                </c:pt>
                <c:pt idx="185">
                  <c:v>20.2</c:v>
                </c:pt>
                <c:pt idx="186">
                  <c:v>20.2</c:v>
                </c:pt>
                <c:pt idx="187">
                  <c:v>20.2</c:v>
                </c:pt>
                <c:pt idx="188">
                  <c:v>20.2</c:v>
                </c:pt>
                <c:pt idx="189">
                  <c:v>20.2</c:v>
                </c:pt>
                <c:pt idx="190">
                  <c:v>20.2</c:v>
                </c:pt>
                <c:pt idx="191">
                  <c:v>20.2</c:v>
                </c:pt>
                <c:pt idx="192">
                  <c:v>20.2</c:v>
                </c:pt>
                <c:pt idx="193">
                  <c:v>20.2</c:v>
                </c:pt>
                <c:pt idx="194">
                  <c:v>20.2</c:v>
                </c:pt>
                <c:pt idx="195">
                  <c:v>20.2</c:v>
                </c:pt>
                <c:pt idx="196">
                  <c:v>20.2</c:v>
                </c:pt>
                <c:pt idx="197">
                  <c:v>20.2</c:v>
                </c:pt>
                <c:pt idx="198">
                  <c:v>20.2</c:v>
                </c:pt>
                <c:pt idx="199">
                  <c:v>20.2</c:v>
                </c:pt>
                <c:pt idx="200">
                  <c:v>20.2</c:v>
                </c:pt>
                <c:pt idx="201">
                  <c:v>20.2</c:v>
                </c:pt>
                <c:pt idx="202">
                  <c:v>20.2</c:v>
                </c:pt>
                <c:pt idx="203">
                  <c:v>20.2</c:v>
                </c:pt>
                <c:pt idx="204">
                  <c:v>20.2</c:v>
                </c:pt>
                <c:pt idx="205">
                  <c:v>20.2</c:v>
                </c:pt>
                <c:pt idx="206">
                  <c:v>20.2</c:v>
                </c:pt>
                <c:pt idx="207">
                  <c:v>20.2</c:v>
                </c:pt>
                <c:pt idx="208">
                  <c:v>20.2</c:v>
                </c:pt>
                <c:pt idx="209">
                  <c:v>20.2</c:v>
                </c:pt>
                <c:pt idx="210">
                  <c:v>20.2</c:v>
                </c:pt>
                <c:pt idx="211">
                  <c:v>20.2</c:v>
                </c:pt>
                <c:pt idx="212">
                  <c:v>20.2</c:v>
                </c:pt>
                <c:pt idx="213">
                  <c:v>20.2</c:v>
                </c:pt>
                <c:pt idx="214">
                  <c:v>20.2</c:v>
                </c:pt>
                <c:pt idx="215">
                  <c:v>20.2</c:v>
                </c:pt>
                <c:pt idx="216">
                  <c:v>20.2</c:v>
                </c:pt>
                <c:pt idx="217">
                  <c:v>20.2</c:v>
                </c:pt>
                <c:pt idx="218">
                  <c:v>20.2</c:v>
                </c:pt>
                <c:pt idx="219">
                  <c:v>20.2</c:v>
                </c:pt>
                <c:pt idx="220">
                  <c:v>20.2</c:v>
                </c:pt>
                <c:pt idx="221">
                  <c:v>20.2</c:v>
                </c:pt>
                <c:pt idx="222">
                  <c:v>20.2</c:v>
                </c:pt>
                <c:pt idx="223">
                  <c:v>20.2</c:v>
                </c:pt>
                <c:pt idx="224">
                  <c:v>20.2</c:v>
                </c:pt>
                <c:pt idx="225">
                  <c:v>20.2</c:v>
                </c:pt>
                <c:pt idx="226">
                  <c:v>20.2</c:v>
                </c:pt>
                <c:pt idx="227">
                  <c:v>20.2</c:v>
                </c:pt>
                <c:pt idx="228">
                  <c:v>20.2</c:v>
                </c:pt>
                <c:pt idx="229">
                  <c:v>20.2</c:v>
                </c:pt>
                <c:pt idx="230">
                  <c:v>20.2</c:v>
                </c:pt>
                <c:pt idx="231">
                  <c:v>20.2</c:v>
                </c:pt>
                <c:pt idx="232">
                  <c:v>20.2</c:v>
                </c:pt>
                <c:pt idx="233">
                  <c:v>20.2</c:v>
                </c:pt>
                <c:pt idx="234">
                  <c:v>20.2</c:v>
                </c:pt>
                <c:pt idx="235">
                  <c:v>20.2</c:v>
                </c:pt>
                <c:pt idx="236">
                  <c:v>20.2</c:v>
                </c:pt>
                <c:pt idx="237">
                  <c:v>20.2</c:v>
                </c:pt>
                <c:pt idx="238">
                  <c:v>20.2</c:v>
                </c:pt>
                <c:pt idx="239">
                  <c:v>20.2</c:v>
                </c:pt>
                <c:pt idx="240">
                  <c:v>20.2</c:v>
                </c:pt>
                <c:pt idx="241">
                  <c:v>20.2</c:v>
                </c:pt>
                <c:pt idx="242">
                  <c:v>20.2</c:v>
                </c:pt>
                <c:pt idx="243">
                  <c:v>20.2</c:v>
                </c:pt>
                <c:pt idx="244">
                  <c:v>20.2</c:v>
                </c:pt>
                <c:pt idx="245">
                  <c:v>20.2</c:v>
                </c:pt>
                <c:pt idx="246">
                  <c:v>20.2</c:v>
                </c:pt>
                <c:pt idx="247">
                  <c:v>20.2</c:v>
                </c:pt>
                <c:pt idx="248">
                  <c:v>20.2</c:v>
                </c:pt>
                <c:pt idx="249">
                  <c:v>20.2</c:v>
                </c:pt>
                <c:pt idx="250">
                  <c:v>20.2</c:v>
                </c:pt>
                <c:pt idx="251">
                  <c:v>20.2</c:v>
                </c:pt>
                <c:pt idx="252">
                  <c:v>20.2</c:v>
                </c:pt>
                <c:pt idx="253">
                  <c:v>20.2</c:v>
                </c:pt>
                <c:pt idx="254">
                  <c:v>20.2</c:v>
                </c:pt>
                <c:pt idx="255">
                  <c:v>20.2</c:v>
                </c:pt>
                <c:pt idx="256">
                  <c:v>20.2</c:v>
                </c:pt>
                <c:pt idx="257">
                  <c:v>20.2</c:v>
                </c:pt>
                <c:pt idx="258">
                  <c:v>20.2</c:v>
                </c:pt>
                <c:pt idx="259">
                  <c:v>20.2</c:v>
                </c:pt>
                <c:pt idx="260">
                  <c:v>20.2</c:v>
                </c:pt>
                <c:pt idx="261">
                  <c:v>20.2</c:v>
                </c:pt>
                <c:pt idx="262">
                  <c:v>20.2</c:v>
                </c:pt>
                <c:pt idx="263">
                  <c:v>20.2</c:v>
                </c:pt>
                <c:pt idx="264">
                  <c:v>20.2</c:v>
                </c:pt>
                <c:pt idx="265">
                  <c:v>20.2</c:v>
                </c:pt>
                <c:pt idx="266">
                  <c:v>20.2</c:v>
                </c:pt>
                <c:pt idx="267">
                  <c:v>20.2</c:v>
                </c:pt>
                <c:pt idx="268">
                  <c:v>20.2</c:v>
                </c:pt>
                <c:pt idx="269">
                  <c:v>20.2</c:v>
                </c:pt>
                <c:pt idx="270">
                  <c:v>20.2</c:v>
                </c:pt>
                <c:pt idx="271">
                  <c:v>20.2</c:v>
                </c:pt>
                <c:pt idx="272">
                  <c:v>20.2</c:v>
                </c:pt>
                <c:pt idx="273">
                  <c:v>20.2</c:v>
                </c:pt>
                <c:pt idx="274">
                  <c:v>20.2</c:v>
                </c:pt>
                <c:pt idx="275">
                  <c:v>20.2</c:v>
                </c:pt>
                <c:pt idx="276">
                  <c:v>20.2</c:v>
                </c:pt>
                <c:pt idx="277">
                  <c:v>20.2</c:v>
                </c:pt>
                <c:pt idx="278">
                  <c:v>20.2</c:v>
                </c:pt>
                <c:pt idx="279">
                  <c:v>20.2</c:v>
                </c:pt>
                <c:pt idx="280">
                  <c:v>20.2</c:v>
                </c:pt>
                <c:pt idx="281">
                  <c:v>20.2</c:v>
                </c:pt>
                <c:pt idx="282">
                  <c:v>20.2</c:v>
                </c:pt>
                <c:pt idx="283">
                  <c:v>20.2</c:v>
                </c:pt>
                <c:pt idx="284">
                  <c:v>20.2</c:v>
                </c:pt>
                <c:pt idx="285">
                  <c:v>20.2</c:v>
                </c:pt>
                <c:pt idx="286">
                  <c:v>20.2</c:v>
                </c:pt>
                <c:pt idx="287">
                  <c:v>20.2</c:v>
                </c:pt>
                <c:pt idx="288">
                  <c:v>20.2</c:v>
                </c:pt>
                <c:pt idx="289">
                  <c:v>20.2</c:v>
                </c:pt>
                <c:pt idx="290">
                  <c:v>20.2</c:v>
                </c:pt>
                <c:pt idx="291">
                  <c:v>20.2</c:v>
                </c:pt>
                <c:pt idx="292">
                  <c:v>20.2</c:v>
                </c:pt>
                <c:pt idx="293">
                  <c:v>20.2</c:v>
                </c:pt>
                <c:pt idx="294">
                  <c:v>20.2</c:v>
                </c:pt>
                <c:pt idx="295">
                  <c:v>20.2</c:v>
                </c:pt>
                <c:pt idx="296">
                  <c:v>20.2</c:v>
                </c:pt>
                <c:pt idx="297">
                  <c:v>20.2</c:v>
                </c:pt>
                <c:pt idx="298">
                  <c:v>20.2</c:v>
                </c:pt>
                <c:pt idx="299">
                  <c:v>20.2</c:v>
                </c:pt>
                <c:pt idx="300">
                  <c:v>20.2</c:v>
                </c:pt>
                <c:pt idx="301">
                  <c:v>20.2</c:v>
                </c:pt>
                <c:pt idx="302">
                  <c:v>20.2</c:v>
                </c:pt>
                <c:pt idx="303">
                  <c:v>20.2</c:v>
                </c:pt>
                <c:pt idx="304">
                  <c:v>20.2</c:v>
                </c:pt>
                <c:pt idx="305">
                  <c:v>20.2</c:v>
                </c:pt>
                <c:pt idx="306">
                  <c:v>20.2</c:v>
                </c:pt>
                <c:pt idx="307">
                  <c:v>20.2</c:v>
                </c:pt>
                <c:pt idx="308">
                  <c:v>20.2</c:v>
                </c:pt>
                <c:pt idx="309">
                  <c:v>20.2</c:v>
                </c:pt>
                <c:pt idx="310">
                  <c:v>20.2</c:v>
                </c:pt>
                <c:pt idx="311">
                  <c:v>20.2</c:v>
                </c:pt>
                <c:pt idx="312">
                  <c:v>20.2</c:v>
                </c:pt>
                <c:pt idx="313">
                  <c:v>20.2</c:v>
                </c:pt>
                <c:pt idx="314">
                  <c:v>20.2</c:v>
                </c:pt>
                <c:pt idx="315">
                  <c:v>20.2</c:v>
                </c:pt>
                <c:pt idx="316">
                  <c:v>20.2</c:v>
                </c:pt>
                <c:pt idx="317">
                  <c:v>20.2</c:v>
                </c:pt>
                <c:pt idx="318">
                  <c:v>20.2</c:v>
                </c:pt>
                <c:pt idx="319">
                  <c:v>20.2</c:v>
                </c:pt>
                <c:pt idx="320">
                  <c:v>20.2</c:v>
                </c:pt>
                <c:pt idx="321">
                  <c:v>20.2</c:v>
                </c:pt>
                <c:pt idx="322">
                  <c:v>20.2</c:v>
                </c:pt>
                <c:pt idx="323">
                  <c:v>20.2</c:v>
                </c:pt>
                <c:pt idx="324">
                  <c:v>20.2</c:v>
                </c:pt>
                <c:pt idx="325">
                  <c:v>20.2</c:v>
                </c:pt>
                <c:pt idx="326">
                  <c:v>20.2</c:v>
                </c:pt>
                <c:pt idx="327">
                  <c:v>20.2</c:v>
                </c:pt>
                <c:pt idx="328">
                  <c:v>20.2</c:v>
                </c:pt>
                <c:pt idx="329">
                  <c:v>20.2</c:v>
                </c:pt>
                <c:pt idx="330">
                  <c:v>20.2</c:v>
                </c:pt>
                <c:pt idx="331">
                  <c:v>20.2</c:v>
                </c:pt>
                <c:pt idx="332">
                  <c:v>20.2</c:v>
                </c:pt>
                <c:pt idx="333">
                  <c:v>20.2</c:v>
                </c:pt>
                <c:pt idx="334">
                  <c:v>20.2</c:v>
                </c:pt>
                <c:pt idx="335">
                  <c:v>20.2</c:v>
                </c:pt>
                <c:pt idx="336">
                  <c:v>20.2</c:v>
                </c:pt>
                <c:pt idx="337">
                  <c:v>20.2</c:v>
                </c:pt>
                <c:pt idx="338">
                  <c:v>20.2</c:v>
                </c:pt>
                <c:pt idx="339">
                  <c:v>20.2</c:v>
                </c:pt>
                <c:pt idx="340">
                  <c:v>20.2</c:v>
                </c:pt>
                <c:pt idx="341">
                  <c:v>20.2</c:v>
                </c:pt>
                <c:pt idx="342">
                  <c:v>20.2</c:v>
                </c:pt>
                <c:pt idx="343">
                  <c:v>20.2</c:v>
                </c:pt>
                <c:pt idx="344">
                  <c:v>20.2</c:v>
                </c:pt>
                <c:pt idx="345">
                  <c:v>20.2</c:v>
                </c:pt>
                <c:pt idx="346">
                  <c:v>20.2</c:v>
                </c:pt>
                <c:pt idx="347">
                  <c:v>20.2</c:v>
                </c:pt>
                <c:pt idx="348">
                  <c:v>20.2</c:v>
                </c:pt>
                <c:pt idx="349">
                  <c:v>20.2</c:v>
                </c:pt>
                <c:pt idx="350">
                  <c:v>20.2</c:v>
                </c:pt>
                <c:pt idx="351">
                  <c:v>20.2</c:v>
                </c:pt>
                <c:pt idx="352">
                  <c:v>20.2</c:v>
                </c:pt>
                <c:pt idx="353">
                  <c:v>20.2</c:v>
                </c:pt>
                <c:pt idx="354">
                  <c:v>20.2</c:v>
                </c:pt>
                <c:pt idx="355">
                  <c:v>20.2</c:v>
                </c:pt>
                <c:pt idx="356">
                  <c:v>20.2</c:v>
                </c:pt>
                <c:pt idx="357">
                  <c:v>20.2</c:v>
                </c:pt>
                <c:pt idx="358">
                  <c:v>20.2</c:v>
                </c:pt>
                <c:pt idx="359">
                  <c:v>20.2</c:v>
                </c:pt>
                <c:pt idx="360">
                  <c:v>20.2</c:v>
                </c:pt>
                <c:pt idx="361">
                  <c:v>20.2</c:v>
                </c:pt>
                <c:pt idx="362">
                  <c:v>20.2</c:v>
                </c:pt>
                <c:pt idx="363">
                  <c:v>20.2</c:v>
                </c:pt>
                <c:pt idx="364">
                  <c:v>20.2</c:v>
                </c:pt>
                <c:pt idx="365">
                  <c:v>20.2</c:v>
                </c:pt>
                <c:pt idx="366">
                  <c:v>20.2</c:v>
                </c:pt>
                <c:pt idx="367">
                  <c:v>20.2</c:v>
                </c:pt>
                <c:pt idx="368">
                  <c:v>20.2</c:v>
                </c:pt>
                <c:pt idx="369">
                  <c:v>20.2</c:v>
                </c:pt>
                <c:pt idx="370">
                  <c:v>20.2</c:v>
                </c:pt>
                <c:pt idx="371">
                  <c:v>20.2</c:v>
                </c:pt>
                <c:pt idx="372">
                  <c:v>20.2</c:v>
                </c:pt>
                <c:pt idx="373">
                  <c:v>20.2</c:v>
                </c:pt>
                <c:pt idx="374">
                  <c:v>20.2</c:v>
                </c:pt>
                <c:pt idx="375">
                  <c:v>20.2</c:v>
                </c:pt>
                <c:pt idx="376">
                  <c:v>20.2</c:v>
                </c:pt>
                <c:pt idx="377">
                  <c:v>20.2</c:v>
                </c:pt>
                <c:pt idx="378">
                  <c:v>20.2</c:v>
                </c:pt>
                <c:pt idx="379">
                  <c:v>20.2</c:v>
                </c:pt>
                <c:pt idx="380">
                  <c:v>20.2</c:v>
                </c:pt>
                <c:pt idx="381">
                  <c:v>20.2</c:v>
                </c:pt>
                <c:pt idx="382">
                  <c:v>20.2</c:v>
                </c:pt>
                <c:pt idx="383">
                  <c:v>20.2</c:v>
                </c:pt>
                <c:pt idx="384">
                  <c:v>20.2</c:v>
                </c:pt>
                <c:pt idx="385">
                  <c:v>20.2</c:v>
                </c:pt>
                <c:pt idx="386">
                  <c:v>20.2</c:v>
                </c:pt>
                <c:pt idx="387">
                  <c:v>20.2</c:v>
                </c:pt>
                <c:pt idx="388">
                  <c:v>20.2</c:v>
                </c:pt>
                <c:pt idx="389">
                  <c:v>20.2</c:v>
                </c:pt>
                <c:pt idx="390">
                  <c:v>20.2</c:v>
                </c:pt>
                <c:pt idx="391">
                  <c:v>20.2</c:v>
                </c:pt>
                <c:pt idx="392">
                  <c:v>20.2</c:v>
                </c:pt>
                <c:pt idx="393">
                  <c:v>20.2</c:v>
                </c:pt>
                <c:pt idx="394">
                  <c:v>20.2</c:v>
                </c:pt>
                <c:pt idx="395">
                  <c:v>20.2</c:v>
                </c:pt>
                <c:pt idx="396">
                  <c:v>20.2</c:v>
                </c:pt>
                <c:pt idx="397">
                  <c:v>20.2</c:v>
                </c:pt>
                <c:pt idx="398">
                  <c:v>20.2</c:v>
                </c:pt>
                <c:pt idx="399">
                  <c:v>20.2</c:v>
                </c:pt>
                <c:pt idx="400">
                  <c:v>20.2</c:v>
                </c:pt>
                <c:pt idx="401">
                  <c:v>20.2</c:v>
                </c:pt>
                <c:pt idx="402">
                  <c:v>20.2</c:v>
                </c:pt>
                <c:pt idx="403">
                  <c:v>20.2</c:v>
                </c:pt>
                <c:pt idx="404">
                  <c:v>20.2</c:v>
                </c:pt>
                <c:pt idx="405">
                  <c:v>20.2</c:v>
                </c:pt>
                <c:pt idx="406">
                  <c:v>20.2</c:v>
                </c:pt>
                <c:pt idx="407">
                  <c:v>20.2</c:v>
                </c:pt>
                <c:pt idx="408">
                  <c:v>20.2</c:v>
                </c:pt>
                <c:pt idx="409">
                  <c:v>20.2</c:v>
                </c:pt>
                <c:pt idx="410">
                  <c:v>20.2</c:v>
                </c:pt>
                <c:pt idx="411">
                  <c:v>20.2</c:v>
                </c:pt>
                <c:pt idx="412">
                  <c:v>20.2</c:v>
                </c:pt>
                <c:pt idx="413">
                  <c:v>20.2</c:v>
                </c:pt>
                <c:pt idx="414">
                  <c:v>20.2</c:v>
                </c:pt>
                <c:pt idx="415">
                  <c:v>20.2</c:v>
                </c:pt>
                <c:pt idx="416">
                  <c:v>20.2</c:v>
                </c:pt>
                <c:pt idx="417">
                  <c:v>20.2</c:v>
                </c:pt>
                <c:pt idx="418">
                  <c:v>20.2</c:v>
                </c:pt>
                <c:pt idx="419">
                  <c:v>20.2</c:v>
                </c:pt>
                <c:pt idx="420">
                  <c:v>20.2</c:v>
                </c:pt>
                <c:pt idx="421">
                  <c:v>20.2</c:v>
                </c:pt>
                <c:pt idx="422">
                  <c:v>20.2</c:v>
                </c:pt>
                <c:pt idx="423">
                  <c:v>20.2</c:v>
                </c:pt>
                <c:pt idx="424">
                  <c:v>20.2</c:v>
                </c:pt>
                <c:pt idx="425">
                  <c:v>20.2</c:v>
                </c:pt>
                <c:pt idx="426">
                  <c:v>20.2</c:v>
                </c:pt>
                <c:pt idx="427">
                  <c:v>20.2</c:v>
                </c:pt>
                <c:pt idx="428">
                  <c:v>20.2</c:v>
                </c:pt>
                <c:pt idx="429">
                  <c:v>20.2</c:v>
                </c:pt>
                <c:pt idx="430">
                  <c:v>20.2</c:v>
                </c:pt>
                <c:pt idx="431">
                  <c:v>20.2</c:v>
                </c:pt>
                <c:pt idx="432">
                  <c:v>20.2</c:v>
                </c:pt>
                <c:pt idx="433">
                  <c:v>20.2</c:v>
                </c:pt>
                <c:pt idx="434">
                  <c:v>20.2</c:v>
                </c:pt>
                <c:pt idx="435">
                  <c:v>20.2</c:v>
                </c:pt>
                <c:pt idx="436">
                  <c:v>20.2</c:v>
                </c:pt>
                <c:pt idx="437">
                  <c:v>20.2</c:v>
                </c:pt>
                <c:pt idx="438">
                  <c:v>20.2</c:v>
                </c:pt>
                <c:pt idx="439">
                  <c:v>20.2</c:v>
                </c:pt>
                <c:pt idx="440">
                  <c:v>20.2</c:v>
                </c:pt>
                <c:pt idx="441">
                  <c:v>20.2</c:v>
                </c:pt>
                <c:pt idx="442">
                  <c:v>20.2</c:v>
                </c:pt>
                <c:pt idx="443">
                  <c:v>20.2</c:v>
                </c:pt>
                <c:pt idx="444">
                  <c:v>20.2</c:v>
                </c:pt>
                <c:pt idx="445">
                  <c:v>20.2</c:v>
                </c:pt>
                <c:pt idx="446">
                  <c:v>20.2</c:v>
                </c:pt>
                <c:pt idx="447">
                  <c:v>20.2</c:v>
                </c:pt>
                <c:pt idx="448">
                  <c:v>20.2</c:v>
                </c:pt>
                <c:pt idx="449">
                  <c:v>20.2</c:v>
                </c:pt>
                <c:pt idx="450">
                  <c:v>20.2</c:v>
                </c:pt>
                <c:pt idx="451">
                  <c:v>20.2</c:v>
                </c:pt>
                <c:pt idx="452">
                  <c:v>20.2</c:v>
                </c:pt>
                <c:pt idx="453">
                  <c:v>20.2</c:v>
                </c:pt>
                <c:pt idx="454">
                  <c:v>20.2</c:v>
                </c:pt>
                <c:pt idx="455">
                  <c:v>20.2</c:v>
                </c:pt>
                <c:pt idx="456">
                  <c:v>20.2</c:v>
                </c:pt>
                <c:pt idx="457">
                  <c:v>20.2</c:v>
                </c:pt>
                <c:pt idx="458">
                  <c:v>20.2</c:v>
                </c:pt>
                <c:pt idx="459">
                  <c:v>20.2</c:v>
                </c:pt>
                <c:pt idx="460">
                  <c:v>20.2</c:v>
                </c:pt>
                <c:pt idx="461">
                  <c:v>20.2</c:v>
                </c:pt>
                <c:pt idx="462">
                  <c:v>20.2</c:v>
                </c:pt>
                <c:pt idx="463">
                  <c:v>20.2</c:v>
                </c:pt>
                <c:pt idx="464">
                  <c:v>20.2</c:v>
                </c:pt>
                <c:pt idx="465">
                  <c:v>20.2</c:v>
                </c:pt>
                <c:pt idx="466">
                  <c:v>20.2</c:v>
                </c:pt>
                <c:pt idx="467">
                  <c:v>20.2</c:v>
                </c:pt>
                <c:pt idx="468">
                  <c:v>20.2</c:v>
                </c:pt>
                <c:pt idx="469">
                  <c:v>20.2</c:v>
                </c:pt>
                <c:pt idx="470">
                  <c:v>20.2</c:v>
                </c:pt>
                <c:pt idx="471">
                  <c:v>20.2</c:v>
                </c:pt>
                <c:pt idx="472">
                  <c:v>20.2</c:v>
                </c:pt>
                <c:pt idx="473">
                  <c:v>20.2</c:v>
                </c:pt>
                <c:pt idx="474">
                  <c:v>20.2</c:v>
                </c:pt>
                <c:pt idx="475">
                  <c:v>20.2</c:v>
                </c:pt>
                <c:pt idx="476">
                  <c:v>20.2</c:v>
                </c:pt>
                <c:pt idx="477">
                  <c:v>20.2</c:v>
                </c:pt>
                <c:pt idx="478">
                  <c:v>20.2</c:v>
                </c:pt>
                <c:pt idx="479">
                  <c:v>20.2</c:v>
                </c:pt>
                <c:pt idx="480">
                  <c:v>20.2</c:v>
                </c:pt>
                <c:pt idx="481">
                  <c:v>20.2</c:v>
                </c:pt>
                <c:pt idx="482">
                  <c:v>20.2</c:v>
                </c:pt>
                <c:pt idx="483">
                  <c:v>20.2</c:v>
                </c:pt>
                <c:pt idx="484">
                  <c:v>20.2</c:v>
                </c:pt>
                <c:pt idx="485">
                  <c:v>20.2</c:v>
                </c:pt>
                <c:pt idx="486">
                  <c:v>20.2</c:v>
                </c:pt>
                <c:pt idx="487">
                  <c:v>20.2</c:v>
                </c:pt>
                <c:pt idx="488">
                  <c:v>20.2</c:v>
                </c:pt>
                <c:pt idx="489">
                  <c:v>20.2</c:v>
                </c:pt>
                <c:pt idx="490">
                  <c:v>20.2</c:v>
                </c:pt>
                <c:pt idx="491">
                  <c:v>20.2</c:v>
                </c:pt>
                <c:pt idx="492">
                  <c:v>20.2</c:v>
                </c:pt>
                <c:pt idx="493">
                  <c:v>20.2</c:v>
                </c:pt>
                <c:pt idx="494">
                  <c:v>20.2</c:v>
                </c:pt>
                <c:pt idx="495">
                  <c:v>20.2</c:v>
                </c:pt>
                <c:pt idx="496">
                  <c:v>20.2</c:v>
                </c:pt>
                <c:pt idx="497">
                  <c:v>20.2</c:v>
                </c:pt>
                <c:pt idx="498">
                  <c:v>20.2</c:v>
                </c:pt>
                <c:pt idx="499">
                  <c:v>20.2</c:v>
                </c:pt>
                <c:pt idx="500">
                  <c:v>20.2</c:v>
                </c:pt>
                <c:pt idx="501">
                  <c:v>20.2</c:v>
                </c:pt>
                <c:pt idx="502">
                  <c:v>20.2</c:v>
                </c:pt>
                <c:pt idx="503">
                  <c:v>20.2</c:v>
                </c:pt>
                <c:pt idx="504">
                  <c:v>20.2</c:v>
                </c:pt>
                <c:pt idx="505">
                  <c:v>20.2</c:v>
                </c:pt>
                <c:pt idx="506">
                  <c:v>20.2</c:v>
                </c:pt>
                <c:pt idx="507">
                  <c:v>20.2</c:v>
                </c:pt>
                <c:pt idx="508">
                  <c:v>20.2</c:v>
                </c:pt>
                <c:pt idx="509">
                  <c:v>20.2</c:v>
                </c:pt>
                <c:pt idx="510">
                  <c:v>20.2</c:v>
                </c:pt>
                <c:pt idx="511">
                  <c:v>20.2</c:v>
                </c:pt>
                <c:pt idx="512">
                  <c:v>20.2</c:v>
                </c:pt>
                <c:pt idx="513">
                  <c:v>20.2</c:v>
                </c:pt>
                <c:pt idx="514">
                  <c:v>20.2</c:v>
                </c:pt>
                <c:pt idx="515">
                  <c:v>20.2</c:v>
                </c:pt>
                <c:pt idx="516">
                  <c:v>20.2</c:v>
                </c:pt>
                <c:pt idx="517">
                  <c:v>20.2</c:v>
                </c:pt>
                <c:pt idx="518">
                  <c:v>20.2</c:v>
                </c:pt>
                <c:pt idx="519">
                  <c:v>20.2</c:v>
                </c:pt>
                <c:pt idx="520">
                  <c:v>20.2</c:v>
                </c:pt>
                <c:pt idx="521">
                  <c:v>20.2</c:v>
                </c:pt>
                <c:pt idx="522">
                  <c:v>20.2</c:v>
                </c:pt>
                <c:pt idx="523">
                  <c:v>20.2</c:v>
                </c:pt>
                <c:pt idx="524">
                  <c:v>20.2</c:v>
                </c:pt>
                <c:pt idx="525">
                  <c:v>20.2</c:v>
                </c:pt>
                <c:pt idx="526">
                  <c:v>20.2</c:v>
                </c:pt>
                <c:pt idx="527">
                  <c:v>20.2</c:v>
                </c:pt>
                <c:pt idx="528">
                  <c:v>20.2</c:v>
                </c:pt>
                <c:pt idx="529">
                  <c:v>20.2</c:v>
                </c:pt>
                <c:pt idx="530">
                  <c:v>20.2</c:v>
                </c:pt>
                <c:pt idx="531">
                  <c:v>20.2</c:v>
                </c:pt>
                <c:pt idx="532">
                  <c:v>20.2</c:v>
                </c:pt>
                <c:pt idx="533">
                  <c:v>20.2</c:v>
                </c:pt>
                <c:pt idx="534">
                  <c:v>20.2</c:v>
                </c:pt>
                <c:pt idx="535">
                  <c:v>20.2</c:v>
                </c:pt>
                <c:pt idx="536">
                  <c:v>20.2</c:v>
                </c:pt>
                <c:pt idx="537">
                  <c:v>20.2</c:v>
                </c:pt>
                <c:pt idx="538">
                  <c:v>20.2</c:v>
                </c:pt>
                <c:pt idx="539">
                  <c:v>20.2</c:v>
                </c:pt>
                <c:pt idx="540">
                  <c:v>20.2</c:v>
                </c:pt>
                <c:pt idx="541">
                  <c:v>20.2</c:v>
                </c:pt>
                <c:pt idx="542">
                  <c:v>20.2</c:v>
                </c:pt>
                <c:pt idx="543">
                  <c:v>20.2</c:v>
                </c:pt>
                <c:pt idx="544">
                  <c:v>20.2</c:v>
                </c:pt>
                <c:pt idx="545">
                  <c:v>20.2</c:v>
                </c:pt>
                <c:pt idx="546">
                  <c:v>20.2</c:v>
                </c:pt>
                <c:pt idx="547">
                  <c:v>20.2</c:v>
                </c:pt>
                <c:pt idx="548">
                  <c:v>20.2</c:v>
                </c:pt>
                <c:pt idx="549">
                  <c:v>20.2</c:v>
                </c:pt>
                <c:pt idx="550">
                  <c:v>20.2</c:v>
                </c:pt>
                <c:pt idx="551">
                  <c:v>20.2</c:v>
                </c:pt>
                <c:pt idx="552">
                  <c:v>20.2</c:v>
                </c:pt>
                <c:pt idx="553">
                  <c:v>20.2</c:v>
                </c:pt>
                <c:pt idx="554">
                  <c:v>20.2</c:v>
                </c:pt>
                <c:pt idx="555">
                  <c:v>20.2</c:v>
                </c:pt>
                <c:pt idx="556">
                  <c:v>20.2</c:v>
                </c:pt>
                <c:pt idx="557">
                  <c:v>20.2</c:v>
                </c:pt>
                <c:pt idx="558">
                  <c:v>20.2</c:v>
                </c:pt>
                <c:pt idx="559">
                  <c:v>20.2</c:v>
                </c:pt>
                <c:pt idx="560">
                  <c:v>20.2</c:v>
                </c:pt>
                <c:pt idx="561">
                  <c:v>20.2</c:v>
                </c:pt>
                <c:pt idx="562">
                  <c:v>20.2</c:v>
                </c:pt>
                <c:pt idx="563">
                  <c:v>20.2</c:v>
                </c:pt>
                <c:pt idx="564">
                  <c:v>20.2</c:v>
                </c:pt>
                <c:pt idx="565">
                  <c:v>20.2</c:v>
                </c:pt>
                <c:pt idx="566">
                  <c:v>20.2</c:v>
                </c:pt>
                <c:pt idx="567">
                  <c:v>20.2</c:v>
                </c:pt>
                <c:pt idx="568">
                  <c:v>20.2</c:v>
                </c:pt>
                <c:pt idx="569">
                  <c:v>20.2</c:v>
                </c:pt>
                <c:pt idx="570">
                  <c:v>20.2</c:v>
                </c:pt>
                <c:pt idx="571">
                  <c:v>20.2</c:v>
                </c:pt>
                <c:pt idx="572">
                  <c:v>20.2</c:v>
                </c:pt>
                <c:pt idx="573">
                  <c:v>20.2</c:v>
                </c:pt>
                <c:pt idx="574">
                  <c:v>20.2</c:v>
                </c:pt>
                <c:pt idx="575">
                  <c:v>20.2</c:v>
                </c:pt>
                <c:pt idx="576">
                  <c:v>20.2</c:v>
                </c:pt>
                <c:pt idx="577">
                  <c:v>20.2</c:v>
                </c:pt>
                <c:pt idx="578">
                  <c:v>20.2</c:v>
                </c:pt>
                <c:pt idx="579">
                  <c:v>20.2</c:v>
                </c:pt>
                <c:pt idx="580">
                  <c:v>20.2</c:v>
                </c:pt>
                <c:pt idx="581">
                  <c:v>20.2</c:v>
                </c:pt>
                <c:pt idx="582">
                  <c:v>20.2</c:v>
                </c:pt>
                <c:pt idx="583">
                  <c:v>20.2</c:v>
                </c:pt>
                <c:pt idx="584">
                  <c:v>20.2</c:v>
                </c:pt>
                <c:pt idx="585">
                  <c:v>20.2</c:v>
                </c:pt>
                <c:pt idx="586">
                  <c:v>20.2</c:v>
                </c:pt>
                <c:pt idx="587">
                  <c:v>20.2</c:v>
                </c:pt>
                <c:pt idx="588">
                  <c:v>20.2</c:v>
                </c:pt>
                <c:pt idx="589">
                  <c:v>20.2</c:v>
                </c:pt>
                <c:pt idx="590">
                  <c:v>20.2</c:v>
                </c:pt>
                <c:pt idx="591">
                  <c:v>20.2</c:v>
                </c:pt>
                <c:pt idx="592">
                  <c:v>20.2</c:v>
                </c:pt>
                <c:pt idx="593">
                  <c:v>20.2</c:v>
                </c:pt>
                <c:pt idx="594">
                  <c:v>20.2</c:v>
                </c:pt>
                <c:pt idx="595">
                  <c:v>20.2</c:v>
                </c:pt>
                <c:pt idx="596">
                  <c:v>20.2</c:v>
                </c:pt>
                <c:pt idx="597">
                  <c:v>20.2</c:v>
                </c:pt>
                <c:pt idx="598">
                  <c:v>20.2</c:v>
                </c:pt>
                <c:pt idx="599">
                  <c:v>20.2</c:v>
                </c:pt>
                <c:pt idx="600">
                  <c:v>20.2</c:v>
                </c:pt>
                <c:pt idx="601">
                  <c:v>20.2</c:v>
                </c:pt>
                <c:pt idx="602">
                  <c:v>20.2</c:v>
                </c:pt>
                <c:pt idx="603">
                  <c:v>20.2</c:v>
                </c:pt>
                <c:pt idx="604">
                  <c:v>20.2</c:v>
                </c:pt>
                <c:pt idx="605">
                  <c:v>20.2</c:v>
                </c:pt>
                <c:pt idx="606">
                  <c:v>20.2</c:v>
                </c:pt>
                <c:pt idx="607">
                  <c:v>20.2</c:v>
                </c:pt>
                <c:pt idx="608">
                  <c:v>20.2</c:v>
                </c:pt>
                <c:pt idx="609">
                  <c:v>20.2</c:v>
                </c:pt>
                <c:pt idx="610">
                  <c:v>20.2</c:v>
                </c:pt>
                <c:pt idx="611">
                  <c:v>20.2</c:v>
                </c:pt>
                <c:pt idx="612">
                  <c:v>20.2</c:v>
                </c:pt>
                <c:pt idx="613">
                  <c:v>20.2</c:v>
                </c:pt>
                <c:pt idx="614">
                  <c:v>20.2</c:v>
                </c:pt>
                <c:pt idx="615">
                  <c:v>20.2</c:v>
                </c:pt>
                <c:pt idx="616">
                  <c:v>20.2</c:v>
                </c:pt>
                <c:pt idx="617">
                  <c:v>20.2</c:v>
                </c:pt>
                <c:pt idx="618">
                  <c:v>20.2</c:v>
                </c:pt>
                <c:pt idx="619">
                  <c:v>20.2</c:v>
                </c:pt>
                <c:pt idx="620">
                  <c:v>20.2</c:v>
                </c:pt>
                <c:pt idx="621">
                  <c:v>20.2</c:v>
                </c:pt>
                <c:pt idx="622">
                  <c:v>20.2</c:v>
                </c:pt>
                <c:pt idx="623">
                  <c:v>20.2</c:v>
                </c:pt>
                <c:pt idx="624">
                  <c:v>20.2</c:v>
                </c:pt>
                <c:pt idx="625">
                  <c:v>20.2</c:v>
                </c:pt>
                <c:pt idx="626">
                  <c:v>20.2</c:v>
                </c:pt>
                <c:pt idx="627">
                  <c:v>20.2</c:v>
                </c:pt>
                <c:pt idx="628">
                  <c:v>20.2</c:v>
                </c:pt>
                <c:pt idx="629">
                  <c:v>20.2</c:v>
                </c:pt>
                <c:pt idx="630">
                  <c:v>20.2</c:v>
                </c:pt>
                <c:pt idx="631">
                  <c:v>20.2</c:v>
                </c:pt>
                <c:pt idx="632">
                  <c:v>20.2</c:v>
                </c:pt>
                <c:pt idx="633">
                  <c:v>20.2</c:v>
                </c:pt>
                <c:pt idx="634">
                  <c:v>20.2</c:v>
                </c:pt>
                <c:pt idx="635">
                  <c:v>20.2</c:v>
                </c:pt>
                <c:pt idx="636">
                  <c:v>20.2</c:v>
                </c:pt>
                <c:pt idx="637">
                  <c:v>20.2</c:v>
                </c:pt>
                <c:pt idx="638">
                  <c:v>20.2</c:v>
                </c:pt>
                <c:pt idx="639">
                  <c:v>20.2</c:v>
                </c:pt>
                <c:pt idx="640">
                  <c:v>20.2</c:v>
                </c:pt>
                <c:pt idx="641">
                  <c:v>20.2</c:v>
                </c:pt>
                <c:pt idx="642">
                  <c:v>20.2</c:v>
                </c:pt>
                <c:pt idx="643">
                  <c:v>20.2</c:v>
                </c:pt>
                <c:pt idx="644">
                  <c:v>20.2</c:v>
                </c:pt>
                <c:pt idx="645">
                  <c:v>20.2</c:v>
                </c:pt>
                <c:pt idx="646">
                  <c:v>20.2</c:v>
                </c:pt>
                <c:pt idx="647">
                  <c:v>20.2</c:v>
                </c:pt>
                <c:pt idx="648">
                  <c:v>20.2</c:v>
                </c:pt>
                <c:pt idx="649">
                  <c:v>20.2</c:v>
                </c:pt>
                <c:pt idx="650">
                  <c:v>20.2</c:v>
                </c:pt>
                <c:pt idx="651">
                  <c:v>20.2</c:v>
                </c:pt>
                <c:pt idx="652">
                  <c:v>20.2</c:v>
                </c:pt>
                <c:pt idx="653">
                  <c:v>20.2</c:v>
                </c:pt>
                <c:pt idx="654">
                  <c:v>20.2</c:v>
                </c:pt>
                <c:pt idx="655">
                  <c:v>20.2</c:v>
                </c:pt>
                <c:pt idx="656">
                  <c:v>20.2</c:v>
                </c:pt>
                <c:pt idx="657">
                  <c:v>20.2</c:v>
                </c:pt>
                <c:pt idx="658">
                  <c:v>20.2</c:v>
                </c:pt>
                <c:pt idx="659">
                  <c:v>20.2</c:v>
                </c:pt>
                <c:pt idx="660">
                  <c:v>20.2</c:v>
                </c:pt>
                <c:pt idx="661">
                  <c:v>20.2</c:v>
                </c:pt>
                <c:pt idx="662">
                  <c:v>20.2</c:v>
                </c:pt>
                <c:pt idx="663">
                  <c:v>20.2</c:v>
                </c:pt>
                <c:pt idx="664">
                  <c:v>20.2</c:v>
                </c:pt>
                <c:pt idx="665">
                  <c:v>20.2</c:v>
                </c:pt>
                <c:pt idx="666">
                  <c:v>20.2</c:v>
                </c:pt>
                <c:pt idx="667">
                  <c:v>20.2</c:v>
                </c:pt>
                <c:pt idx="668">
                  <c:v>20.2</c:v>
                </c:pt>
                <c:pt idx="669">
                  <c:v>20.2</c:v>
                </c:pt>
                <c:pt idx="670">
                  <c:v>20.2</c:v>
                </c:pt>
                <c:pt idx="671">
                  <c:v>20.2</c:v>
                </c:pt>
                <c:pt idx="672">
                  <c:v>20.2</c:v>
                </c:pt>
                <c:pt idx="673">
                  <c:v>20.2</c:v>
                </c:pt>
                <c:pt idx="674">
                  <c:v>20.2</c:v>
                </c:pt>
                <c:pt idx="675">
                  <c:v>20.2</c:v>
                </c:pt>
                <c:pt idx="676">
                  <c:v>20.2</c:v>
                </c:pt>
                <c:pt idx="677">
                  <c:v>20.2</c:v>
                </c:pt>
                <c:pt idx="678">
                  <c:v>20.2</c:v>
                </c:pt>
                <c:pt idx="679">
                  <c:v>20.2</c:v>
                </c:pt>
                <c:pt idx="680">
                  <c:v>20.2</c:v>
                </c:pt>
                <c:pt idx="681">
                  <c:v>20.2</c:v>
                </c:pt>
                <c:pt idx="682">
                  <c:v>20.2</c:v>
                </c:pt>
                <c:pt idx="683">
                  <c:v>20.2</c:v>
                </c:pt>
                <c:pt idx="684">
                  <c:v>20.2</c:v>
                </c:pt>
                <c:pt idx="685">
                  <c:v>20.2</c:v>
                </c:pt>
                <c:pt idx="686">
                  <c:v>20.2</c:v>
                </c:pt>
                <c:pt idx="687">
                  <c:v>20.2</c:v>
                </c:pt>
                <c:pt idx="688">
                  <c:v>20.2</c:v>
                </c:pt>
                <c:pt idx="689">
                  <c:v>20.2</c:v>
                </c:pt>
                <c:pt idx="690">
                  <c:v>20.2</c:v>
                </c:pt>
                <c:pt idx="691">
                  <c:v>20.2</c:v>
                </c:pt>
                <c:pt idx="692">
                  <c:v>20.2</c:v>
                </c:pt>
                <c:pt idx="693">
                  <c:v>20.2</c:v>
                </c:pt>
                <c:pt idx="694">
                  <c:v>20.2</c:v>
                </c:pt>
                <c:pt idx="695">
                  <c:v>20.2</c:v>
                </c:pt>
                <c:pt idx="696">
                  <c:v>20.2</c:v>
                </c:pt>
                <c:pt idx="697">
                  <c:v>20.2</c:v>
                </c:pt>
                <c:pt idx="698">
                  <c:v>20.2</c:v>
                </c:pt>
                <c:pt idx="699">
                  <c:v>20.2</c:v>
                </c:pt>
                <c:pt idx="700">
                  <c:v>20.2</c:v>
                </c:pt>
                <c:pt idx="701">
                  <c:v>20.2</c:v>
                </c:pt>
                <c:pt idx="702">
                  <c:v>20.2</c:v>
                </c:pt>
                <c:pt idx="703">
                  <c:v>20.2</c:v>
                </c:pt>
                <c:pt idx="704">
                  <c:v>20.2</c:v>
                </c:pt>
                <c:pt idx="705">
                  <c:v>20.2</c:v>
                </c:pt>
                <c:pt idx="706">
                  <c:v>20.2</c:v>
                </c:pt>
                <c:pt idx="707">
                  <c:v>20.2</c:v>
                </c:pt>
                <c:pt idx="708">
                  <c:v>20.2</c:v>
                </c:pt>
                <c:pt idx="709">
                  <c:v>20.2</c:v>
                </c:pt>
                <c:pt idx="710">
                  <c:v>20.2</c:v>
                </c:pt>
                <c:pt idx="711">
                  <c:v>20.2</c:v>
                </c:pt>
                <c:pt idx="712">
                  <c:v>20.2</c:v>
                </c:pt>
                <c:pt idx="713">
                  <c:v>20.2</c:v>
                </c:pt>
                <c:pt idx="714">
                  <c:v>20.2</c:v>
                </c:pt>
                <c:pt idx="715">
                  <c:v>20.2</c:v>
                </c:pt>
                <c:pt idx="716">
                  <c:v>20.2</c:v>
                </c:pt>
                <c:pt idx="717">
                  <c:v>20.2</c:v>
                </c:pt>
                <c:pt idx="718">
                  <c:v>20.2</c:v>
                </c:pt>
                <c:pt idx="719">
                  <c:v>20.2</c:v>
                </c:pt>
                <c:pt idx="720">
                  <c:v>20.2</c:v>
                </c:pt>
                <c:pt idx="721">
                  <c:v>20.2</c:v>
                </c:pt>
                <c:pt idx="722">
                  <c:v>20.2</c:v>
                </c:pt>
                <c:pt idx="723">
                  <c:v>20.2</c:v>
                </c:pt>
                <c:pt idx="724">
                  <c:v>20.2</c:v>
                </c:pt>
                <c:pt idx="725">
                  <c:v>20.2</c:v>
                </c:pt>
                <c:pt idx="726">
                  <c:v>20.2</c:v>
                </c:pt>
                <c:pt idx="727">
                  <c:v>20.2</c:v>
                </c:pt>
                <c:pt idx="728">
                  <c:v>20.2</c:v>
                </c:pt>
                <c:pt idx="729">
                  <c:v>20.2</c:v>
                </c:pt>
                <c:pt idx="730">
                  <c:v>20.2</c:v>
                </c:pt>
                <c:pt idx="731">
                  <c:v>20.2</c:v>
                </c:pt>
                <c:pt idx="732">
                  <c:v>20.2</c:v>
                </c:pt>
                <c:pt idx="733">
                  <c:v>20.2</c:v>
                </c:pt>
                <c:pt idx="734">
                  <c:v>20.2</c:v>
                </c:pt>
                <c:pt idx="735">
                  <c:v>20.2</c:v>
                </c:pt>
                <c:pt idx="736">
                  <c:v>20.2</c:v>
                </c:pt>
                <c:pt idx="737">
                  <c:v>20.2</c:v>
                </c:pt>
                <c:pt idx="738">
                  <c:v>20.2</c:v>
                </c:pt>
                <c:pt idx="739">
                  <c:v>20.2</c:v>
                </c:pt>
                <c:pt idx="740">
                  <c:v>20.2</c:v>
                </c:pt>
                <c:pt idx="741">
                  <c:v>20.2</c:v>
                </c:pt>
                <c:pt idx="742">
                  <c:v>20.2</c:v>
                </c:pt>
                <c:pt idx="743">
                  <c:v>20.2</c:v>
                </c:pt>
                <c:pt idx="744">
                  <c:v>20.2</c:v>
                </c:pt>
                <c:pt idx="745">
                  <c:v>20.2</c:v>
                </c:pt>
                <c:pt idx="746">
                  <c:v>20.2</c:v>
                </c:pt>
                <c:pt idx="747">
                  <c:v>20.2</c:v>
                </c:pt>
                <c:pt idx="748">
                  <c:v>20.2</c:v>
                </c:pt>
                <c:pt idx="749">
                  <c:v>20.2</c:v>
                </c:pt>
                <c:pt idx="750">
                  <c:v>20.2</c:v>
                </c:pt>
                <c:pt idx="751">
                  <c:v>20.2</c:v>
                </c:pt>
                <c:pt idx="752">
                  <c:v>20.2</c:v>
                </c:pt>
                <c:pt idx="753">
                  <c:v>20.2</c:v>
                </c:pt>
                <c:pt idx="754">
                  <c:v>20.2</c:v>
                </c:pt>
                <c:pt idx="755">
                  <c:v>20.2</c:v>
                </c:pt>
                <c:pt idx="756">
                  <c:v>20.2</c:v>
                </c:pt>
                <c:pt idx="757">
                  <c:v>20.2</c:v>
                </c:pt>
                <c:pt idx="758">
                  <c:v>20.2</c:v>
                </c:pt>
                <c:pt idx="759">
                  <c:v>20.2</c:v>
                </c:pt>
                <c:pt idx="760">
                  <c:v>20.2</c:v>
                </c:pt>
                <c:pt idx="761">
                  <c:v>20.2</c:v>
                </c:pt>
                <c:pt idx="762">
                  <c:v>20.2</c:v>
                </c:pt>
                <c:pt idx="763">
                  <c:v>20.2</c:v>
                </c:pt>
                <c:pt idx="764">
                  <c:v>20.2</c:v>
                </c:pt>
                <c:pt idx="765">
                  <c:v>20.2</c:v>
                </c:pt>
                <c:pt idx="766">
                  <c:v>20.2</c:v>
                </c:pt>
                <c:pt idx="767">
                  <c:v>20.2</c:v>
                </c:pt>
                <c:pt idx="768">
                  <c:v>20.2</c:v>
                </c:pt>
                <c:pt idx="769">
                  <c:v>20.2</c:v>
                </c:pt>
                <c:pt idx="770">
                  <c:v>20.2</c:v>
                </c:pt>
                <c:pt idx="771">
                  <c:v>20.2</c:v>
                </c:pt>
                <c:pt idx="772">
                  <c:v>20.2</c:v>
                </c:pt>
                <c:pt idx="773">
                  <c:v>20.2</c:v>
                </c:pt>
                <c:pt idx="774">
                  <c:v>20.2</c:v>
                </c:pt>
                <c:pt idx="775">
                  <c:v>20.2</c:v>
                </c:pt>
                <c:pt idx="776">
                  <c:v>20.2</c:v>
                </c:pt>
                <c:pt idx="777">
                  <c:v>20.2</c:v>
                </c:pt>
                <c:pt idx="778">
                  <c:v>20.2</c:v>
                </c:pt>
                <c:pt idx="779">
                  <c:v>20.2</c:v>
                </c:pt>
                <c:pt idx="780">
                  <c:v>20.2</c:v>
                </c:pt>
                <c:pt idx="781">
                  <c:v>20.2</c:v>
                </c:pt>
                <c:pt idx="782">
                  <c:v>20.2</c:v>
                </c:pt>
                <c:pt idx="783">
                  <c:v>20.2</c:v>
                </c:pt>
                <c:pt idx="784">
                  <c:v>20.2</c:v>
                </c:pt>
                <c:pt idx="785">
                  <c:v>20.2</c:v>
                </c:pt>
                <c:pt idx="786">
                  <c:v>20.2</c:v>
                </c:pt>
                <c:pt idx="787">
                  <c:v>20.2</c:v>
                </c:pt>
                <c:pt idx="788">
                  <c:v>20.2</c:v>
                </c:pt>
                <c:pt idx="789">
                  <c:v>20.2</c:v>
                </c:pt>
                <c:pt idx="790">
                  <c:v>20.2</c:v>
                </c:pt>
                <c:pt idx="791">
                  <c:v>20.2</c:v>
                </c:pt>
                <c:pt idx="792">
                  <c:v>20.2</c:v>
                </c:pt>
                <c:pt idx="793">
                  <c:v>20.2</c:v>
                </c:pt>
                <c:pt idx="794">
                  <c:v>20.2</c:v>
                </c:pt>
                <c:pt idx="795">
                  <c:v>20.2</c:v>
                </c:pt>
                <c:pt idx="796">
                  <c:v>20.2</c:v>
                </c:pt>
                <c:pt idx="797">
                  <c:v>20.2</c:v>
                </c:pt>
                <c:pt idx="798">
                  <c:v>20.2</c:v>
                </c:pt>
                <c:pt idx="799">
                  <c:v>20.2</c:v>
                </c:pt>
                <c:pt idx="800">
                  <c:v>20.2</c:v>
                </c:pt>
                <c:pt idx="801">
                  <c:v>20.2</c:v>
                </c:pt>
                <c:pt idx="802">
                  <c:v>20.2</c:v>
                </c:pt>
                <c:pt idx="803">
                  <c:v>20.2</c:v>
                </c:pt>
                <c:pt idx="804">
                  <c:v>20.2</c:v>
                </c:pt>
                <c:pt idx="805">
                  <c:v>20.2</c:v>
                </c:pt>
                <c:pt idx="806">
                  <c:v>20.2</c:v>
                </c:pt>
                <c:pt idx="807">
                  <c:v>20.2</c:v>
                </c:pt>
                <c:pt idx="808">
                  <c:v>20.2</c:v>
                </c:pt>
                <c:pt idx="809">
                  <c:v>20.2</c:v>
                </c:pt>
                <c:pt idx="810">
                  <c:v>20.2</c:v>
                </c:pt>
                <c:pt idx="811">
                  <c:v>20.2</c:v>
                </c:pt>
                <c:pt idx="812">
                  <c:v>20.2</c:v>
                </c:pt>
                <c:pt idx="813">
                  <c:v>20.2</c:v>
                </c:pt>
                <c:pt idx="814">
                  <c:v>20.2</c:v>
                </c:pt>
                <c:pt idx="815">
                  <c:v>20.2</c:v>
                </c:pt>
                <c:pt idx="816">
                  <c:v>20.2</c:v>
                </c:pt>
                <c:pt idx="817">
                  <c:v>20.2</c:v>
                </c:pt>
                <c:pt idx="818">
                  <c:v>20.2</c:v>
                </c:pt>
                <c:pt idx="819">
                  <c:v>20.2</c:v>
                </c:pt>
                <c:pt idx="820">
                  <c:v>20.2</c:v>
                </c:pt>
                <c:pt idx="821">
                  <c:v>20.2</c:v>
                </c:pt>
                <c:pt idx="822">
                  <c:v>20.2</c:v>
                </c:pt>
                <c:pt idx="823">
                  <c:v>20.2</c:v>
                </c:pt>
                <c:pt idx="824">
                  <c:v>20.2</c:v>
                </c:pt>
                <c:pt idx="825">
                  <c:v>20.2</c:v>
                </c:pt>
                <c:pt idx="826">
                  <c:v>20.2</c:v>
                </c:pt>
                <c:pt idx="827">
                  <c:v>20.2</c:v>
                </c:pt>
                <c:pt idx="828">
                  <c:v>20.2</c:v>
                </c:pt>
                <c:pt idx="829">
                  <c:v>20.2</c:v>
                </c:pt>
                <c:pt idx="830">
                  <c:v>20.2</c:v>
                </c:pt>
                <c:pt idx="831">
                  <c:v>20.2</c:v>
                </c:pt>
                <c:pt idx="832">
                  <c:v>20.2</c:v>
                </c:pt>
                <c:pt idx="833">
                  <c:v>20.2</c:v>
                </c:pt>
                <c:pt idx="834">
                  <c:v>20.2</c:v>
                </c:pt>
                <c:pt idx="835">
                  <c:v>20.2</c:v>
                </c:pt>
                <c:pt idx="836">
                  <c:v>20.2</c:v>
                </c:pt>
                <c:pt idx="837">
                  <c:v>20.2</c:v>
                </c:pt>
                <c:pt idx="838">
                  <c:v>20.2</c:v>
                </c:pt>
                <c:pt idx="839">
                  <c:v>20.2</c:v>
                </c:pt>
                <c:pt idx="840">
                  <c:v>20.2</c:v>
                </c:pt>
                <c:pt idx="841">
                  <c:v>20.2</c:v>
                </c:pt>
                <c:pt idx="842">
                  <c:v>20.2</c:v>
                </c:pt>
                <c:pt idx="843">
                  <c:v>20.2</c:v>
                </c:pt>
                <c:pt idx="844">
                  <c:v>20.2</c:v>
                </c:pt>
                <c:pt idx="845">
                  <c:v>20.2</c:v>
                </c:pt>
                <c:pt idx="846">
                  <c:v>20.2</c:v>
                </c:pt>
                <c:pt idx="847">
                  <c:v>20.2</c:v>
                </c:pt>
                <c:pt idx="848">
                  <c:v>20.2</c:v>
                </c:pt>
                <c:pt idx="849">
                  <c:v>20.2</c:v>
                </c:pt>
                <c:pt idx="850">
                  <c:v>20.2</c:v>
                </c:pt>
                <c:pt idx="851">
                  <c:v>20.2</c:v>
                </c:pt>
                <c:pt idx="852">
                  <c:v>20.2</c:v>
                </c:pt>
                <c:pt idx="853">
                  <c:v>20.2</c:v>
                </c:pt>
                <c:pt idx="854">
                  <c:v>20.2</c:v>
                </c:pt>
                <c:pt idx="855">
                  <c:v>20.2</c:v>
                </c:pt>
                <c:pt idx="856">
                  <c:v>20.2</c:v>
                </c:pt>
                <c:pt idx="857">
                  <c:v>20.2</c:v>
                </c:pt>
                <c:pt idx="858">
                  <c:v>20.2</c:v>
                </c:pt>
                <c:pt idx="859">
                  <c:v>20.2</c:v>
                </c:pt>
                <c:pt idx="860">
                  <c:v>20.2</c:v>
                </c:pt>
                <c:pt idx="861">
                  <c:v>20.2</c:v>
                </c:pt>
                <c:pt idx="862">
                  <c:v>20.2</c:v>
                </c:pt>
                <c:pt idx="863">
                  <c:v>20.2</c:v>
                </c:pt>
                <c:pt idx="864">
                  <c:v>20.2</c:v>
                </c:pt>
                <c:pt idx="865">
                  <c:v>20.2</c:v>
                </c:pt>
                <c:pt idx="866">
                  <c:v>20.2</c:v>
                </c:pt>
                <c:pt idx="867">
                  <c:v>20.2</c:v>
                </c:pt>
                <c:pt idx="868">
                  <c:v>20.2</c:v>
                </c:pt>
                <c:pt idx="869">
                  <c:v>20.2</c:v>
                </c:pt>
                <c:pt idx="870">
                  <c:v>20.2</c:v>
                </c:pt>
                <c:pt idx="871">
                  <c:v>20.2</c:v>
                </c:pt>
                <c:pt idx="872">
                  <c:v>20.2</c:v>
                </c:pt>
                <c:pt idx="873">
                  <c:v>20.2</c:v>
                </c:pt>
                <c:pt idx="874">
                  <c:v>20.2</c:v>
                </c:pt>
                <c:pt idx="875">
                  <c:v>20.2</c:v>
                </c:pt>
                <c:pt idx="876">
                  <c:v>20.2</c:v>
                </c:pt>
                <c:pt idx="877">
                  <c:v>20.2</c:v>
                </c:pt>
                <c:pt idx="878">
                  <c:v>20.2</c:v>
                </c:pt>
                <c:pt idx="879">
                  <c:v>20.2</c:v>
                </c:pt>
                <c:pt idx="880">
                  <c:v>20.2</c:v>
                </c:pt>
                <c:pt idx="881">
                  <c:v>20.2</c:v>
                </c:pt>
                <c:pt idx="882">
                  <c:v>20.2</c:v>
                </c:pt>
                <c:pt idx="883">
                  <c:v>20.2</c:v>
                </c:pt>
                <c:pt idx="884">
                  <c:v>20.2</c:v>
                </c:pt>
              </c:numCache>
            </c:numRef>
          </c:val>
          <c:smooth val="0"/>
          <c:extLst>
            <c:ext xmlns:c16="http://schemas.microsoft.com/office/drawing/2014/chart" uri="{C3380CC4-5D6E-409C-BE32-E72D297353CC}">
              <c16:uniqueId val="{00000001-696D-4F40-95DD-BF96A133F2FC}"/>
            </c:ext>
          </c:extLst>
        </c:ser>
        <c:dLbls>
          <c:showLegendKey val="0"/>
          <c:showVal val="0"/>
          <c:showCatName val="0"/>
          <c:showSerName val="0"/>
          <c:showPercent val="0"/>
          <c:showBubbleSize val="0"/>
        </c:dLbls>
        <c:smooth val="0"/>
        <c:axId val="1981756655"/>
        <c:axId val="1981747503"/>
      </c:lineChart>
      <c:dateAx>
        <c:axId val="1981756655"/>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1747503"/>
        <c:crosses val="autoZero"/>
        <c:auto val="1"/>
        <c:lblOffset val="100"/>
        <c:baseTimeUnit val="months"/>
        <c:majorUnit val="5"/>
        <c:majorTimeUnit val="years"/>
      </c:dateAx>
      <c:valAx>
        <c:axId val="1981747503"/>
        <c:scaling>
          <c:orientation val="minMax"/>
          <c:max val="45"/>
          <c:min val="5"/>
        </c:scaling>
        <c:delete val="0"/>
        <c:axPos val="l"/>
        <c:numFmt formatCode="#,##0.0"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1756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'[Figure 2_US Equity Valuations.xlsx]DATA'!$F$14</c:f>
          <c:strCache>
            <c:ptCount val="1"/>
          </c:strCache>
        </c:strRef>
      </c:tx>
      <c:overlay val="0"/>
      <c:spPr>
        <a:noFill/>
        <a:ln w="25400">
          <a:noFill/>
        </a:ln>
      </c:spPr>
      <c:txPr>
        <a:bodyPr/>
        <a:lstStyle/>
        <a:p>
          <a:pPr>
            <a:defRPr/>
          </a:pPr>
          <a:endParaRPr lang="en-US"/>
        </a:p>
      </c:txPr>
    </c:title>
    <c:autoTitleDeleted val="0"/>
    <c:plotArea>
      <c:layout>
        <c:manualLayout>
          <c:layoutTarget val="inner"/>
          <c:xMode val="edge"/>
          <c:yMode val="edge"/>
          <c:x val="4.3749999999999997E-2"/>
          <c:y val="0.12121212121212155"/>
          <c:w val="0.93854166666666672"/>
          <c:h val="0.72655471137821559"/>
        </c:manualLayout>
      </c:layout>
      <c:lineChart>
        <c:grouping val="standard"/>
        <c:varyColors val="0"/>
        <c:ser>
          <c:idx val="0"/>
          <c:order val="0"/>
          <c:tx>
            <c:strRef>
              <c:f>'[Figure 2_US Equity Valuations.xlsx]DATA'!$D$16</c:f>
              <c:strCache>
                <c:ptCount val="1"/>
                <c:pt idx="0">
                  <c:v>S&amp;P 500 - PE - LTM</c:v>
                </c:pt>
              </c:strCache>
            </c:strRef>
          </c:tx>
          <c:spPr>
            <a:ln w="12700">
              <a:solidFill>
                <a:srgbClr val="36166D"/>
              </a:solidFill>
              <a:prstDash val="solid"/>
            </a:ln>
          </c:spPr>
          <c:marker>
            <c:symbol val="none"/>
          </c:marker>
          <c:cat>
            <c:strRef>
              <c:f>'[Figure 2_US Equity Valuations.xlsx]DATA'!$C$17:$C$1056</c:f>
              <c:strCache>
                <c:ptCount val="1015"/>
                <c:pt idx="26">
                  <c:v>2004</c:v>
                </c:pt>
                <c:pt idx="78">
                  <c:v>2005</c:v>
                </c:pt>
                <c:pt idx="130">
                  <c:v>2006</c:v>
                </c:pt>
                <c:pt idx="182">
                  <c:v>2007</c:v>
                </c:pt>
                <c:pt idx="234">
                  <c:v>2008</c:v>
                </c:pt>
                <c:pt idx="286">
                  <c:v>2009</c:v>
                </c:pt>
                <c:pt idx="338">
                  <c:v>2010</c:v>
                </c:pt>
                <c:pt idx="390">
                  <c:v>2011</c:v>
                </c:pt>
                <c:pt idx="442">
                  <c:v>2012</c:v>
                </c:pt>
                <c:pt idx="494">
                  <c:v>2013</c:v>
                </c:pt>
                <c:pt idx="546">
                  <c:v>2014</c:v>
                </c:pt>
                <c:pt idx="598">
                  <c:v>2015</c:v>
                </c:pt>
                <c:pt idx="650">
                  <c:v>2016</c:v>
                </c:pt>
                <c:pt idx="702">
                  <c:v>2017</c:v>
                </c:pt>
                <c:pt idx="754">
                  <c:v>2018</c:v>
                </c:pt>
                <c:pt idx="806">
                  <c:v>2019</c:v>
                </c:pt>
                <c:pt idx="858">
                  <c:v>2020</c:v>
                </c:pt>
                <c:pt idx="910">
                  <c:v>2021</c:v>
                </c:pt>
                <c:pt idx="962">
                  <c:v>2022</c:v>
                </c:pt>
                <c:pt idx="1014">
                  <c:v>2023</c:v>
                </c:pt>
              </c:strCache>
            </c:strRef>
          </c:cat>
          <c:val>
            <c:numRef>
              <c:f>'[Figure 2_US Equity Valuations.xlsx]DATA'!$D$17:$D$1056</c:f>
              <c:numCache>
                <c:formatCode>#,##0.00</c:formatCode>
                <c:ptCount val="1040"/>
                <c:pt idx="0">
                  <c:v>20.3</c:v>
                </c:pt>
                <c:pt idx="1">
                  <c:v>20.7239</c:v>
                </c:pt>
                <c:pt idx="2">
                  <c:v>20.7712</c:v>
                </c:pt>
                <c:pt idx="3">
                  <c:v>20.598299999999998</c:v>
                </c:pt>
                <c:pt idx="4">
                  <c:v>20.828800000000001</c:v>
                </c:pt>
                <c:pt idx="5">
                  <c:v>20.029800000000002</c:v>
                </c:pt>
                <c:pt idx="6">
                  <c:v>19.986499999999999</c:v>
                </c:pt>
                <c:pt idx="7">
                  <c:v>20.021699999999999</c:v>
                </c:pt>
                <c:pt idx="8">
                  <c:v>20.211200000000002</c:v>
                </c:pt>
                <c:pt idx="9">
                  <c:v>19.6035</c:v>
                </c:pt>
                <c:pt idx="10">
                  <c:v>19.360900000000001</c:v>
                </c:pt>
                <c:pt idx="11">
                  <c:v>19.344100000000001</c:v>
                </c:pt>
                <c:pt idx="12">
                  <c:v>19.975999999999999</c:v>
                </c:pt>
                <c:pt idx="13">
                  <c:v>20.07</c:v>
                </c:pt>
                <c:pt idx="14">
                  <c:v>19.9404</c:v>
                </c:pt>
                <c:pt idx="15">
                  <c:v>20.0625</c:v>
                </c:pt>
                <c:pt idx="16">
                  <c:v>19.524000000000001</c:v>
                </c:pt>
                <c:pt idx="17">
                  <c:v>19.375900000000001</c:v>
                </c:pt>
                <c:pt idx="18">
                  <c:v>18.769200000000001</c:v>
                </c:pt>
                <c:pt idx="19">
                  <c:v>18.727799999999998</c:v>
                </c:pt>
                <c:pt idx="20">
                  <c:v>19.183499999999999</c:v>
                </c:pt>
                <c:pt idx="21">
                  <c:v>19.232399999999998</c:v>
                </c:pt>
                <c:pt idx="22">
                  <c:v>19.466899999999999</c:v>
                </c:pt>
                <c:pt idx="23">
                  <c:v>19.3538</c:v>
                </c:pt>
                <c:pt idx="24">
                  <c:v>19.3293</c:v>
                </c:pt>
                <c:pt idx="25">
                  <c:v>19.3171</c:v>
                </c:pt>
                <c:pt idx="26">
                  <c:v>19.1401</c:v>
                </c:pt>
                <c:pt idx="27">
                  <c:v>18.8489</c:v>
                </c:pt>
                <c:pt idx="28">
                  <c:v>18.581399999999999</c:v>
                </c:pt>
                <c:pt idx="29">
                  <c:v>18.8626</c:v>
                </c:pt>
                <c:pt idx="30">
                  <c:v>18.252500000000001</c:v>
                </c:pt>
                <c:pt idx="31">
                  <c:v>17.159199999999998</c:v>
                </c:pt>
                <c:pt idx="32">
                  <c:v>17.707599999999999</c:v>
                </c:pt>
                <c:pt idx="33">
                  <c:v>17.862500000000001</c:v>
                </c:pt>
                <c:pt idx="34">
                  <c:v>17.9587</c:v>
                </c:pt>
                <c:pt idx="35">
                  <c:v>18.1127</c:v>
                </c:pt>
                <c:pt idx="36">
                  <c:v>18.103899999999999</c:v>
                </c:pt>
                <c:pt idx="37">
                  <c:v>17.793399999999998</c:v>
                </c:pt>
                <c:pt idx="38">
                  <c:v>18.110700000000001</c:v>
                </c:pt>
                <c:pt idx="39">
                  <c:v>17.9588</c:v>
                </c:pt>
                <c:pt idx="40">
                  <c:v>17.712</c:v>
                </c:pt>
                <c:pt idx="41">
                  <c:v>17.5306</c:v>
                </c:pt>
                <c:pt idx="42">
                  <c:v>18.066600000000001</c:v>
                </c:pt>
                <c:pt idx="43">
                  <c:v>18.6509</c:v>
                </c:pt>
                <c:pt idx="44">
                  <c:v>18.892499999999998</c:v>
                </c:pt>
                <c:pt idx="45">
                  <c:v>17.875699999999998</c:v>
                </c:pt>
                <c:pt idx="46">
                  <c:v>18.044599999999999</c:v>
                </c:pt>
                <c:pt idx="47">
                  <c:v>18.211500000000001</c:v>
                </c:pt>
                <c:pt idx="48">
                  <c:v>18.1495</c:v>
                </c:pt>
                <c:pt idx="49">
                  <c:v>18.229900000000001</c:v>
                </c:pt>
                <c:pt idx="50">
                  <c:v>18.477799999999998</c:v>
                </c:pt>
                <c:pt idx="51">
                  <c:v>18.500299999999999</c:v>
                </c:pt>
                <c:pt idx="52">
                  <c:v>18.144200000000001</c:v>
                </c:pt>
                <c:pt idx="53">
                  <c:v>18.077400000000001</c:v>
                </c:pt>
                <c:pt idx="54">
                  <c:v>17.798100000000002</c:v>
                </c:pt>
                <c:pt idx="55">
                  <c:v>17.863299999999999</c:v>
                </c:pt>
                <c:pt idx="56">
                  <c:v>18.365400000000001</c:v>
                </c:pt>
                <c:pt idx="57">
                  <c:v>18.439699999999998</c:v>
                </c:pt>
                <c:pt idx="58">
                  <c:v>17.554200000000002</c:v>
                </c:pt>
                <c:pt idx="59">
                  <c:v>17.6937</c:v>
                </c:pt>
                <c:pt idx="60">
                  <c:v>17.8185</c:v>
                </c:pt>
                <c:pt idx="61">
                  <c:v>17.494700000000002</c:v>
                </c:pt>
                <c:pt idx="62">
                  <c:v>17.311499999999999</c:v>
                </c:pt>
                <c:pt idx="63">
                  <c:v>17.050799999999999</c:v>
                </c:pt>
                <c:pt idx="64">
                  <c:v>17.047799999999999</c:v>
                </c:pt>
                <c:pt idx="65">
                  <c:v>17.140899999999998</c:v>
                </c:pt>
                <c:pt idx="66">
                  <c:v>16.587800000000001</c:v>
                </c:pt>
                <c:pt idx="67">
                  <c:v>16.726600000000001</c:v>
                </c:pt>
                <c:pt idx="68">
                  <c:v>16.805900000000001</c:v>
                </c:pt>
                <c:pt idx="69">
                  <c:v>17.034400000000002</c:v>
                </c:pt>
                <c:pt idx="70">
                  <c:v>16.756499999999999</c:v>
                </c:pt>
                <c:pt idx="71">
                  <c:v>16.7559</c:v>
                </c:pt>
                <c:pt idx="72">
                  <c:v>16.904900000000001</c:v>
                </c:pt>
                <c:pt idx="73">
                  <c:v>16.867100000000001</c:v>
                </c:pt>
                <c:pt idx="74">
                  <c:v>16.8902</c:v>
                </c:pt>
                <c:pt idx="75">
                  <c:v>17.1099</c:v>
                </c:pt>
                <c:pt idx="76">
                  <c:v>16.739599999999999</c:v>
                </c:pt>
                <c:pt idx="77">
                  <c:v>16.776700000000002</c:v>
                </c:pt>
                <c:pt idx="78">
                  <c:v>17.0624</c:v>
                </c:pt>
                <c:pt idx="79">
                  <c:v>17.275200000000002</c:v>
                </c:pt>
                <c:pt idx="80">
                  <c:v>17.354800000000001</c:v>
                </c:pt>
                <c:pt idx="81">
                  <c:v>17.3535</c:v>
                </c:pt>
                <c:pt idx="82">
                  <c:v>17.2333</c:v>
                </c:pt>
                <c:pt idx="83">
                  <c:v>17.287800000000001</c:v>
                </c:pt>
                <c:pt idx="84">
                  <c:v>16.481200000000001</c:v>
                </c:pt>
                <c:pt idx="85">
                  <c:v>16.287600000000001</c:v>
                </c:pt>
                <c:pt idx="86">
                  <c:v>16.4727</c:v>
                </c:pt>
                <c:pt idx="87">
                  <c:v>16.8093</c:v>
                </c:pt>
                <c:pt idx="88">
                  <c:v>16.741800000000001</c:v>
                </c:pt>
                <c:pt idx="89">
                  <c:v>16.476199999999999</c:v>
                </c:pt>
                <c:pt idx="90">
                  <c:v>16.678999999999998</c:v>
                </c:pt>
                <c:pt idx="91">
                  <c:v>16.3489</c:v>
                </c:pt>
                <c:pt idx="92">
                  <c:v>16.216000000000001</c:v>
                </c:pt>
                <c:pt idx="93">
                  <c:v>16.1112</c:v>
                </c:pt>
                <c:pt idx="94">
                  <c:v>16.376899999999999</c:v>
                </c:pt>
                <c:pt idx="95">
                  <c:v>16.6907</c:v>
                </c:pt>
                <c:pt idx="96">
                  <c:v>16.912400000000002</c:v>
                </c:pt>
                <c:pt idx="97">
                  <c:v>16.5517</c:v>
                </c:pt>
                <c:pt idx="98">
                  <c:v>16.834700000000002</c:v>
                </c:pt>
                <c:pt idx="99">
                  <c:v>16.791799999999999</c:v>
                </c:pt>
                <c:pt idx="100">
                  <c:v>16.674299999999999</c:v>
                </c:pt>
                <c:pt idx="101">
                  <c:v>16.751799999999999</c:v>
                </c:pt>
                <c:pt idx="102">
                  <c:v>16.771899999999999</c:v>
                </c:pt>
                <c:pt idx="103">
                  <c:v>16.505299999999998</c:v>
                </c:pt>
                <c:pt idx="104">
                  <c:v>17.018599999999999</c:v>
                </c:pt>
                <c:pt idx="105">
                  <c:v>17.001100000000001</c:v>
                </c:pt>
                <c:pt idx="106">
                  <c:v>16.630700000000001</c:v>
                </c:pt>
                <c:pt idx="107">
                  <c:v>16.903400000000001</c:v>
                </c:pt>
                <c:pt idx="108">
                  <c:v>16.5947</c:v>
                </c:pt>
                <c:pt idx="109">
                  <c:v>16.636500000000002</c:v>
                </c:pt>
                <c:pt idx="110">
                  <c:v>16.545999999999999</c:v>
                </c:pt>
                <c:pt idx="111">
                  <c:v>16.5657</c:v>
                </c:pt>
                <c:pt idx="112">
                  <c:v>16.589200000000002</c:v>
                </c:pt>
                <c:pt idx="113">
                  <c:v>16.498999999999999</c:v>
                </c:pt>
                <c:pt idx="114">
                  <c:v>16.748699999999999</c:v>
                </c:pt>
                <c:pt idx="115">
                  <c:v>16.7043</c:v>
                </c:pt>
                <c:pt idx="116">
                  <c:v>16.637799999999999</c:v>
                </c:pt>
                <c:pt idx="117">
                  <c:v>16.6297</c:v>
                </c:pt>
                <c:pt idx="118">
                  <c:v>16.511299999999999</c:v>
                </c:pt>
                <c:pt idx="119">
                  <c:v>16.798300000000001</c:v>
                </c:pt>
                <c:pt idx="120">
                  <c:v>16.7834</c:v>
                </c:pt>
                <c:pt idx="121">
                  <c:v>17.004100000000001</c:v>
                </c:pt>
                <c:pt idx="122">
                  <c:v>16.540600000000001</c:v>
                </c:pt>
                <c:pt idx="123">
                  <c:v>14.8947</c:v>
                </c:pt>
                <c:pt idx="124">
                  <c:v>15.064399999999999</c:v>
                </c:pt>
                <c:pt idx="125">
                  <c:v>15.1388</c:v>
                </c:pt>
                <c:pt idx="126">
                  <c:v>14.7096</c:v>
                </c:pt>
                <c:pt idx="127">
                  <c:v>14.6835</c:v>
                </c:pt>
                <c:pt idx="128">
                  <c:v>14.6175</c:v>
                </c:pt>
                <c:pt idx="129">
                  <c:v>14.9217</c:v>
                </c:pt>
                <c:pt idx="130">
                  <c:v>14.871499999999999</c:v>
                </c:pt>
                <c:pt idx="131">
                  <c:v>14.4742</c:v>
                </c:pt>
                <c:pt idx="132">
                  <c:v>14.537699999999999</c:v>
                </c:pt>
                <c:pt idx="133">
                  <c:v>14.97</c:v>
                </c:pt>
                <c:pt idx="134">
                  <c:v>14.9542</c:v>
                </c:pt>
                <c:pt idx="135">
                  <c:v>14.817</c:v>
                </c:pt>
                <c:pt idx="136">
                  <c:v>14.8551</c:v>
                </c:pt>
                <c:pt idx="137">
                  <c:v>14.7736</c:v>
                </c:pt>
                <c:pt idx="138">
                  <c:v>14.943099999999999</c:v>
                </c:pt>
                <c:pt idx="139">
                  <c:v>14.802899999999999</c:v>
                </c:pt>
                <c:pt idx="140">
                  <c:v>14.9848</c:v>
                </c:pt>
                <c:pt idx="141">
                  <c:v>14.9445</c:v>
                </c:pt>
                <c:pt idx="142">
                  <c:v>15.1868</c:v>
                </c:pt>
                <c:pt idx="143">
                  <c:v>15.351000000000001</c:v>
                </c:pt>
                <c:pt idx="144">
                  <c:v>15.5235</c:v>
                </c:pt>
                <c:pt idx="145">
                  <c:v>15.504200000000001</c:v>
                </c:pt>
                <c:pt idx="146">
                  <c:v>15.5861</c:v>
                </c:pt>
                <c:pt idx="147">
                  <c:v>15.409800000000001</c:v>
                </c:pt>
                <c:pt idx="148">
                  <c:v>15.597200000000001</c:v>
                </c:pt>
                <c:pt idx="149">
                  <c:v>15.2157</c:v>
                </c:pt>
                <c:pt idx="150">
                  <c:v>15.196899999999999</c:v>
                </c:pt>
                <c:pt idx="151">
                  <c:v>15.1508</c:v>
                </c:pt>
                <c:pt idx="152">
                  <c:v>15.2675</c:v>
                </c:pt>
                <c:pt idx="153">
                  <c:v>15.427099999999999</c:v>
                </c:pt>
                <c:pt idx="154">
                  <c:v>15.2461</c:v>
                </c:pt>
                <c:pt idx="155">
                  <c:v>15.337199999999999</c:v>
                </c:pt>
                <c:pt idx="156">
                  <c:v>15.2356</c:v>
                </c:pt>
                <c:pt idx="157">
                  <c:v>15.601900000000001</c:v>
                </c:pt>
                <c:pt idx="158">
                  <c:v>15.568300000000001</c:v>
                </c:pt>
                <c:pt idx="159">
                  <c:v>15.475199999999999</c:v>
                </c:pt>
                <c:pt idx="160">
                  <c:v>15.763299999999999</c:v>
                </c:pt>
                <c:pt idx="161">
                  <c:v>15.6159</c:v>
                </c:pt>
                <c:pt idx="162">
                  <c:v>15.9718</c:v>
                </c:pt>
                <c:pt idx="163">
                  <c:v>15.9171</c:v>
                </c:pt>
                <c:pt idx="164">
                  <c:v>15.196199999999999</c:v>
                </c:pt>
                <c:pt idx="165">
                  <c:v>15.3795</c:v>
                </c:pt>
                <c:pt idx="166">
                  <c:v>15.2079</c:v>
                </c:pt>
                <c:pt idx="167">
                  <c:v>15.75</c:v>
                </c:pt>
                <c:pt idx="168">
                  <c:v>15.6159</c:v>
                </c:pt>
                <c:pt idx="169">
                  <c:v>15.85</c:v>
                </c:pt>
                <c:pt idx="170">
                  <c:v>15.871</c:v>
                </c:pt>
                <c:pt idx="171">
                  <c:v>16.209900000000001</c:v>
                </c:pt>
                <c:pt idx="172">
                  <c:v>16.287800000000001</c:v>
                </c:pt>
                <c:pt idx="173">
                  <c:v>16.385999999999999</c:v>
                </c:pt>
                <c:pt idx="174">
                  <c:v>16.364100000000001</c:v>
                </c:pt>
                <c:pt idx="175">
                  <c:v>16.241599999999998</c:v>
                </c:pt>
                <c:pt idx="176">
                  <c:v>16.181100000000001</c:v>
                </c:pt>
                <c:pt idx="177">
                  <c:v>16.4057</c:v>
                </c:pt>
                <c:pt idx="178">
                  <c:v>16.112400000000001</c:v>
                </c:pt>
                <c:pt idx="179">
                  <c:v>16.358699999999999</c:v>
                </c:pt>
                <c:pt idx="180">
                  <c:v>16.033200000000001</c:v>
                </c:pt>
                <c:pt idx="181">
                  <c:v>16.060600000000001</c:v>
                </c:pt>
                <c:pt idx="182">
                  <c:v>16.3018</c:v>
                </c:pt>
                <c:pt idx="183">
                  <c:v>16.579499999999999</c:v>
                </c:pt>
                <c:pt idx="184">
                  <c:v>16.370799999999999</c:v>
                </c:pt>
                <c:pt idx="185">
                  <c:v>15.6028</c:v>
                </c:pt>
                <c:pt idx="186">
                  <c:v>15.371700000000001</c:v>
                </c:pt>
                <c:pt idx="187">
                  <c:v>15.596</c:v>
                </c:pt>
                <c:pt idx="188">
                  <c:v>15.275700000000001</c:v>
                </c:pt>
                <c:pt idx="189">
                  <c:v>15.6266</c:v>
                </c:pt>
                <c:pt idx="190">
                  <c:v>15.5762</c:v>
                </c:pt>
                <c:pt idx="191">
                  <c:v>15.3711</c:v>
                </c:pt>
                <c:pt idx="192">
                  <c:v>15.6782</c:v>
                </c:pt>
                <c:pt idx="193">
                  <c:v>16.132400000000001</c:v>
                </c:pt>
                <c:pt idx="194">
                  <c:v>16.1736</c:v>
                </c:pt>
                <c:pt idx="195">
                  <c:v>16.459499999999998</c:v>
                </c:pt>
                <c:pt idx="196">
                  <c:v>16.540099999999999</c:v>
                </c:pt>
                <c:pt idx="197">
                  <c:v>15.8939</c:v>
                </c:pt>
                <c:pt idx="198">
                  <c:v>16.268799999999999</c:v>
                </c:pt>
                <c:pt idx="199">
                  <c:v>16.005800000000001</c:v>
                </c:pt>
                <c:pt idx="200">
                  <c:v>15.411199999999999</c:v>
                </c:pt>
                <c:pt idx="201">
                  <c:v>15.566599999999999</c:v>
                </c:pt>
                <c:pt idx="202">
                  <c:v>15.396699999999999</c:v>
                </c:pt>
                <c:pt idx="203">
                  <c:v>15.8209</c:v>
                </c:pt>
                <c:pt idx="204">
                  <c:v>16.108799999999999</c:v>
                </c:pt>
                <c:pt idx="205">
                  <c:v>15.7477</c:v>
                </c:pt>
                <c:pt idx="206">
                  <c:v>15.932700000000001</c:v>
                </c:pt>
                <c:pt idx="207">
                  <c:v>15.8965</c:v>
                </c:pt>
                <c:pt idx="208">
                  <c:v>15.164300000000001</c:v>
                </c:pt>
                <c:pt idx="209">
                  <c:v>15.0169</c:v>
                </c:pt>
                <c:pt idx="210">
                  <c:v>14.322800000000001</c:v>
                </c:pt>
                <c:pt idx="211">
                  <c:v>14.3599</c:v>
                </c:pt>
                <c:pt idx="212">
                  <c:v>14.9815</c:v>
                </c:pt>
                <c:pt idx="213">
                  <c:v>14.2919</c:v>
                </c:pt>
                <c:pt idx="214">
                  <c:v>14.879099999999999</c:v>
                </c:pt>
                <c:pt idx="215">
                  <c:v>14.8759</c:v>
                </c:pt>
                <c:pt idx="216">
                  <c:v>14.633599999999999</c:v>
                </c:pt>
                <c:pt idx="217">
                  <c:v>14.2576</c:v>
                </c:pt>
                <c:pt idx="218">
                  <c:v>14.2217</c:v>
                </c:pt>
                <c:pt idx="219">
                  <c:v>14.74</c:v>
                </c:pt>
                <c:pt idx="220">
                  <c:v>14.6088</c:v>
                </c:pt>
                <c:pt idx="221">
                  <c:v>15.029299999999999</c:v>
                </c:pt>
                <c:pt idx="222">
                  <c:v>14.6112</c:v>
                </c:pt>
                <c:pt idx="223">
                  <c:v>15.270099999999999</c:v>
                </c:pt>
                <c:pt idx="224">
                  <c:v>15.356400000000001</c:v>
                </c:pt>
                <c:pt idx="225">
                  <c:v>15.5212</c:v>
                </c:pt>
                <c:pt idx="226">
                  <c:v>15.201599999999999</c:v>
                </c:pt>
                <c:pt idx="227">
                  <c:v>15.581799999999999</c:v>
                </c:pt>
                <c:pt idx="228">
                  <c:v>15.066000000000001</c:v>
                </c:pt>
                <c:pt idx="229">
                  <c:v>15.3698</c:v>
                </c:pt>
                <c:pt idx="230">
                  <c:v>14.957000000000001</c:v>
                </c:pt>
                <c:pt idx="231">
                  <c:v>14.9748</c:v>
                </c:pt>
                <c:pt idx="232">
                  <c:v>14.5105</c:v>
                </c:pt>
                <c:pt idx="233">
                  <c:v>14.085000000000001</c:v>
                </c:pt>
                <c:pt idx="234">
                  <c:v>13.9315</c:v>
                </c:pt>
                <c:pt idx="235">
                  <c:v>13.732799999999999</c:v>
                </c:pt>
                <c:pt idx="236">
                  <c:v>13.950200000000001</c:v>
                </c:pt>
                <c:pt idx="237">
                  <c:v>13.9475</c:v>
                </c:pt>
                <c:pt idx="238">
                  <c:v>13.9549</c:v>
                </c:pt>
                <c:pt idx="239">
                  <c:v>14.398099999999999</c:v>
                </c:pt>
                <c:pt idx="240">
                  <c:v>14.2468</c:v>
                </c:pt>
                <c:pt idx="241">
                  <c:v>14.2043</c:v>
                </c:pt>
                <c:pt idx="242">
                  <c:v>14.066700000000001</c:v>
                </c:pt>
                <c:pt idx="243">
                  <c:v>13.620900000000001</c:v>
                </c:pt>
                <c:pt idx="244">
                  <c:v>13.839499999999999</c:v>
                </c:pt>
                <c:pt idx="245">
                  <c:v>13.9023</c:v>
                </c:pt>
                <c:pt idx="246">
                  <c:v>13.5092</c:v>
                </c:pt>
                <c:pt idx="247">
                  <c:v>12.3391</c:v>
                </c:pt>
                <c:pt idx="248">
                  <c:v>10.2156</c:v>
                </c:pt>
                <c:pt idx="249">
                  <c:v>10.6737</c:v>
                </c:pt>
                <c:pt idx="250">
                  <c:v>10.0031</c:v>
                </c:pt>
                <c:pt idx="251">
                  <c:v>10.999499999999999</c:v>
                </c:pt>
                <c:pt idx="252">
                  <c:v>10.5679</c:v>
                </c:pt>
                <c:pt idx="253">
                  <c:v>9.9188399999999994</c:v>
                </c:pt>
                <c:pt idx="254">
                  <c:v>9.1977600000000006</c:v>
                </c:pt>
                <c:pt idx="255">
                  <c:v>10.2056</c:v>
                </c:pt>
                <c:pt idx="256">
                  <c:v>10.0177</c:v>
                </c:pt>
                <c:pt idx="257">
                  <c:v>10.0381</c:v>
                </c:pt>
                <c:pt idx="258">
                  <c:v>10.150700000000001</c:v>
                </c:pt>
                <c:pt idx="259">
                  <c:v>10.0025</c:v>
                </c:pt>
                <c:pt idx="260">
                  <c:v>10.646699999999999</c:v>
                </c:pt>
                <c:pt idx="261">
                  <c:v>10.1783</c:v>
                </c:pt>
                <c:pt idx="262">
                  <c:v>9.8004899999999999</c:v>
                </c:pt>
                <c:pt idx="263">
                  <c:v>9.5592100000000002</c:v>
                </c:pt>
                <c:pt idx="264">
                  <c:v>9.5110600000000005</c:v>
                </c:pt>
                <c:pt idx="265">
                  <c:v>9.98325</c:v>
                </c:pt>
                <c:pt idx="266">
                  <c:v>10.4175</c:v>
                </c:pt>
                <c:pt idx="267">
                  <c:v>9.7433800000000002</c:v>
                </c:pt>
                <c:pt idx="268">
                  <c:v>9.3085199999999997</c:v>
                </c:pt>
                <c:pt idx="269">
                  <c:v>8.6788299999999996</c:v>
                </c:pt>
                <c:pt idx="270">
                  <c:v>9.5732400000000002</c:v>
                </c:pt>
                <c:pt idx="271">
                  <c:v>9.7532200000000007</c:v>
                </c:pt>
                <c:pt idx="272">
                  <c:v>10.3599</c:v>
                </c:pt>
                <c:pt idx="273">
                  <c:v>10.6904</c:v>
                </c:pt>
                <c:pt idx="274">
                  <c:v>10.853199999999999</c:v>
                </c:pt>
                <c:pt idx="275">
                  <c:v>11.0077</c:v>
                </c:pt>
                <c:pt idx="276">
                  <c:v>10.968400000000001</c:v>
                </c:pt>
                <c:pt idx="277">
                  <c:v>11.1267</c:v>
                </c:pt>
                <c:pt idx="278">
                  <c:v>11.7197</c:v>
                </c:pt>
                <c:pt idx="279">
                  <c:v>12.009600000000001</c:v>
                </c:pt>
                <c:pt idx="280">
                  <c:v>12.075200000000001</c:v>
                </c:pt>
                <c:pt idx="281">
                  <c:v>12.481199999999999</c:v>
                </c:pt>
                <c:pt idx="282">
                  <c:v>12.815300000000001</c:v>
                </c:pt>
                <c:pt idx="283">
                  <c:v>12.8874</c:v>
                </c:pt>
                <c:pt idx="284">
                  <c:v>12.6175</c:v>
                </c:pt>
                <c:pt idx="285">
                  <c:v>12.5998</c:v>
                </c:pt>
                <c:pt idx="286">
                  <c:v>12.3331</c:v>
                </c:pt>
                <c:pt idx="287">
                  <c:v>12.090400000000001</c:v>
                </c:pt>
                <c:pt idx="288">
                  <c:v>12.9575</c:v>
                </c:pt>
                <c:pt idx="289">
                  <c:v>13.4619</c:v>
                </c:pt>
                <c:pt idx="290">
                  <c:v>13.5565</c:v>
                </c:pt>
                <c:pt idx="291">
                  <c:v>13.8345</c:v>
                </c:pt>
                <c:pt idx="292">
                  <c:v>14.7776</c:v>
                </c:pt>
                <c:pt idx="293">
                  <c:v>15.0768</c:v>
                </c:pt>
                <c:pt idx="294">
                  <c:v>15.0936</c:v>
                </c:pt>
                <c:pt idx="295">
                  <c:v>14.93</c:v>
                </c:pt>
                <c:pt idx="296">
                  <c:v>15.2767</c:v>
                </c:pt>
                <c:pt idx="297">
                  <c:v>15.614800000000001</c:v>
                </c:pt>
                <c:pt idx="298">
                  <c:v>15.288500000000001</c:v>
                </c:pt>
                <c:pt idx="299">
                  <c:v>15.037599999999999</c:v>
                </c:pt>
                <c:pt idx="300">
                  <c:v>15.6716</c:v>
                </c:pt>
                <c:pt idx="301">
                  <c:v>15.973699999999999</c:v>
                </c:pt>
                <c:pt idx="302">
                  <c:v>15.925599999999999</c:v>
                </c:pt>
                <c:pt idx="303">
                  <c:v>15.353300000000001</c:v>
                </c:pt>
                <c:pt idx="304">
                  <c:v>15.884</c:v>
                </c:pt>
                <c:pt idx="305">
                  <c:v>16.655899999999999</c:v>
                </c:pt>
                <c:pt idx="306">
                  <c:v>16.647600000000001</c:v>
                </c:pt>
                <c:pt idx="307">
                  <c:v>16.656700000000001</c:v>
                </c:pt>
                <c:pt idx="308">
                  <c:v>16.895099999999999</c:v>
                </c:pt>
                <c:pt idx="309">
                  <c:v>16.909700000000001</c:v>
                </c:pt>
                <c:pt idx="310">
                  <c:v>16.879200000000001</c:v>
                </c:pt>
                <c:pt idx="311">
                  <c:v>17.199400000000001</c:v>
                </c:pt>
                <c:pt idx="312">
                  <c:v>17.018000000000001</c:v>
                </c:pt>
                <c:pt idx="313">
                  <c:v>17.325900000000001</c:v>
                </c:pt>
                <c:pt idx="314">
                  <c:v>16.694199999999999</c:v>
                </c:pt>
                <c:pt idx="315">
                  <c:v>16.445499999999999</c:v>
                </c:pt>
                <c:pt idx="316">
                  <c:v>16.314599999999999</c:v>
                </c:pt>
                <c:pt idx="317">
                  <c:v>16.431000000000001</c:v>
                </c:pt>
                <c:pt idx="318">
                  <c:v>15.696199999999999</c:v>
                </c:pt>
                <c:pt idx="319">
                  <c:v>15.674300000000001</c:v>
                </c:pt>
                <c:pt idx="320">
                  <c:v>16.1557</c:v>
                </c:pt>
                <c:pt idx="321">
                  <c:v>16.3005</c:v>
                </c:pt>
                <c:pt idx="322">
                  <c:v>16.406300000000002</c:v>
                </c:pt>
                <c:pt idx="323">
                  <c:v>16.496200000000002</c:v>
                </c:pt>
                <c:pt idx="324">
                  <c:v>16.627300000000002</c:v>
                </c:pt>
                <c:pt idx="325">
                  <c:v>16.833600000000001</c:v>
                </c:pt>
                <c:pt idx="326">
                  <c:v>16.794799999999999</c:v>
                </c:pt>
                <c:pt idx="327">
                  <c:v>17.096399999999999</c:v>
                </c:pt>
                <c:pt idx="328">
                  <c:v>16.736000000000001</c:v>
                </c:pt>
                <c:pt idx="329">
                  <c:v>15.7052</c:v>
                </c:pt>
                <c:pt idx="330">
                  <c:v>15.1472</c:v>
                </c:pt>
                <c:pt idx="331">
                  <c:v>14.517899999999999</c:v>
                </c:pt>
                <c:pt idx="332">
                  <c:v>14.512499999999999</c:v>
                </c:pt>
                <c:pt idx="333">
                  <c:v>14.2104</c:v>
                </c:pt>
                <c:pt idx="334">
                  <c:v>14.547499999999999</c:v>
                </c:pt>
                <c:pt idx="335">
                  <c:v>14.820399999999999</c:v>
                </c:pt>
                <c:pt idx="336">
                  <c:v>14.2981</c:v>
                </c:pt>
                <c:pt idx="337">
                  <c:v>13.623900000000001</c:v>
                </c:pt>
                <c:pt idx="338">
                  <c:v>14.34</c:v>
                </c:pt>
                <c:pt idx="339">
                  <c:v>14.134</c:v>
                </c:pt>
                <c:pt idx="340">
                  <c:v>14.616300000000001</c:v>
                </c:pt>
                <c:pt idx="341">
                  <c:v>14.5838</c:v>
                </c:pt>
                <c:pt idx="342">
                  <c:v>14.8475</c:v>
                </c:pt>
                <c:pt idx="343">
                  <c:v>13.3109</c:v>
                </c:pt>
                <c:pt idx="344">
                  <c:v>13.228999999999999</c:v>
                </c:pt>
                <c:pt idx="345">
                  <c:v>13.1357</c:v>
                </c:pt>
                <c:pt idx="346">
                  <c:v>13.6183</c:v>
                </c:pt>
                <c:pt idx="347">
                  <c:v>13.675599999999999</c:v>
                </c:pt>
                <c:pt idx="348">
                  <c:v>13.839600000000001</c:v>
                </c:pt>
                <c:pt idx="349">
                  <c:v>14.1212</c:v>
                </c:pt>
                <c:pt idx="350">
                  <c:v>14.0846</c:v>
                </c:pt>
                <c:pt idx="351">
                  <c:v>14.3057</c:v>
                </c:pt>
                <c:pt idx="352">
                  <c:v>14.398400000000001</c:v>
                </c:pt>
                <c:pt idx="353">
                  <c:v>14.489000000000001</c:v>
                </c:pt>
                <c:pt idx="354">
                  <c:v>14.4954</c:v>
                </c:pt>
                <c:pt idx="355">
                  <c:v>14.998100000000001</c:v>
                </c:pt>
                <c:pt idx="356">
                  <c:v>14.6934</c:v>
                </c:pt>
                <c:pt idx="357">
                  <c:v>14.1311</c:v>
                </c:pt>
                <c:pt idx="358">
                  <c:v>14.0083</c:v>
                </c:pt>
                <c:pt idx="359">
                  <c:v>14.4062</c:v>
                </c:pt>
                <c:pt idx="360">
                  <c:v>14.5975</c:v>
                </c:pt>
                <c:pt idx="361">
                  <c:v>14.593</c:v>
                </c:pt>
                <c:pt idx="362">
                  <c:v>14.729200000000001</c:v>
                </c:pt>
                <c:pt idx="363">
                  <c:v>14.7403</c:v>
                </c:pt>
                <c:pt idx="364">
                  <c:v>14.901300000000001</c:v>
                </c:pt>
                <c:pt idx="365">
                  <c:v>15.114100000000001</c:v>
                </c:pt>
                <c:pt idx="366">
                  <c:v>15.003</c:v>
                </c:pt>
                <c:pt idx="367">
                  <c:v>14.936500000000001</c:v>
                </c:pt>
                <c:pt idx="368">
                  <c:v>15.2836</c:v>
                </c:pt>
                <c:pt idx="369">
                  <c:v>15.5128</c:v>
                </c:pt>
                <c:pt idx="370">
                  <c:v>14.982200000000001</c:v>
                </c:pt>
                <c:pt idx="371">
                  <c:v>14.6913</c:v>
                </c:pt>
                <c:pt idx="372">
                  <c:v>14.714700000000001</c:v>
                </c:pt>
                <c:pt idx="373">
                  <c:v>14.533099999999999</c:v>
                </c:pt>
                <c:pt idx="374">
                  <c:v>14.1777</c:v>
                </c:pt>
                <c:pt idx="375">
                  <c:v>14.5518</c:v>
                </c:pt>
                <c:pt idx="376">
                  <c:v>14.764699999999999</c:v>
                </c:pt>
                <c:pt idx="377">
                  <c:v>14.719099999999999</c:v>
                </c:pt>
                <c:pt idx="378">
                  <c:v>14.5816</c:v>
                </c:pt>
                <c:pt idx="379">
                  <c:v>14.778700000000001</c:v>
                </c:pt>
                <c:pt idx="380">
                  <c:v>15.073</c:v>
                </c:pt>
                <c:pt idx="381">
                  <c:v>14.819100000000001</c:v>
                </c:pt>
                <c:pt idx="382">
                  <c:v>14.786799999999999</c:v>
                </c:pt>
                <c:pt idx="383">
                  <c:v>14.182399999999999</c:v>
                </c:pt>
                <c:pt idx="384">
                  <c:v>14.134499999999999</c:v>
                </c:pt>
                <c:pt idx="385">
                  <c:v>13.8371</c:v>
                </c:pt>
                <c:pt idx="386">
                  <c:v>13.542199999999999</c:v>
                </c:pt>
                <c:pt idx="387">
                  <c:v>13.5238</c:v>
                </c:pt>
                <c:pt idx="388">
                  <c:v>13.4978</c:v>
                </c:pt>
                <c:pt idx="389">
                  <c:v>14.2174</c:v>
                </c:pt>
                <c:pt idx="390">
                  <c:v>14.2818</c:v>
                </c:pt>
                <c:pt idx="391">
                  <c:v>13.9542</c:v>
                </c:pt>
                <c:pt idx="392">
                  <c:v>14.2462</c:v>
                </c:pt>
                <c:pt idx="393">
                  <c:v>13.6814</c:v>
                </c:pt>
                <c:pt idx="394">
                  <c:v>12.7418</c:v>
                </c:pt>
                <c:pt idx="395">
                  <c:v>12.519299999999999</c:v>
                </c:pt>
                <c:pt idx="396">
                  <c:v>11.586499999999999</c:v>
                </c:pt>
                <c:pt idx="397">
                  <c:v>12.1267</c:v>
                </c:pt>
                <c:pt idx="398">
                  <c:v>12.091699999999999</c:v>
                </c:pt>
                <c:pt idx="399">
                  <c:v>11.898899999999999</c:v>
                </c:pt>
                <c:pt idx="400">
                  <c:v>12.5245</c:v>
                </c:pt>
                <c:pt idx="401">
                  <c:v>11.7387</c:v>
                </c:pt>
                <c:pt idx="402">
                  <c:v>11.6807</c:v>
                </c:pt>
                <c:pt idx="403">
                  <c:v>11.9038</c:v>
                </c:pt>
                <c:pt idx="404">
                  <c:v>12.581899999999999</c:v>
                </c:pt>
                <c:pt idx="405">
                  <c:v>12.701700000000001</c:v>
                </c:pt>
                <c:pt idx="406">
                  <c:v>13.142200000000001</c:v>
                </c:pt>
                <c:pt idx="407">
                  <c:v>12.817</c:v>
                </c:pt>
                <c:pt idx="408">
                  <c:v>12.920299999999999</c:v>
                </c:pt>
                <c:pt idx="409">
                  <c:v>12.317299999999999</c:v>
                </c:pt>
                <c:pt idx="410">
                  <c:v>11.742900000000001</c:v>
                </c:pt>
                <c:pt idx="411">
                  <c:v>12.6096</c:v>
                </c:pt>
                <c:pt idx="412">
                  <c:v>12.732900000000001</c:v>
                </c:pt>
                <c:pt idx="413">
                  <c:v>12.4213</c:v>
                </c:pt>
                <c:pt idx="414">
                  <c:v>12.870200000000001</c:v>
                </c:pt>
                <c:pt idx="415">
                  <c:v>12.793900000000001</c:v>
                </c:pt>
                <c:pt idx="416">
                  <c:v>12.9787</c:v>
                </c:pt>
                <c:pt idx="417">
                  <c:v>13.104699999999999</c:v>
                </c:pt>
                <c:pt idx="418">
                  <c:v>13.368399999999999</c:v>
                </c:pt>
                <c:pt idx="419">
                  <c:v>13.379099999999999</c:v>
                </c:pt>
                <c:pt idx="420">
                  <c:v>13.6691</c:v>
                </c:pt>
                <c:pt idx="421">
                  <c:v>13.6442</c:v>
                </c:pt>
                <c:pt idx="422">
                  <c:v>13.210100000000001</c:v>
                </c:pt>
                <c:pt idx="423">
                  <c:v>13.236700000000001</c:v>
                </c:pt>
                <c:pt idx="424">
                  <c:v>13.3026</c:v>
                </c:pt>
                <c:pt idx="425">
                  <c:v>13.306699999999999</c:v>
                </c:pt>
                <c:pt idx="426">
                  <c:v>13.6639</c:v>
                </c:pt>
                <c:pt idx="427">
                  <c:v>13.6145</c:v>
                </c:pt>
                <c:pt idx="428">
                  <c:v>13.7315</c:v>
                </c:pt>
                <c:pt idx="429">
                  <c:v>13.630599999999999</c:v>
                </c:pt>
                <c:pt idx="430">
                  <c:v>13.311400000000001</c:v>
                </c:pt>
                <c:pt idx="431">
                  <c:v>13.4116</c:v>
                </c:pt>
                <c:pt idx="432">
                  <c:v>13.6569</c:v>
                </c:pt>
                <c:pt idx="433">
                  <c:v>13.285500000000001</c:v>
                </c:pt>
                <c:pt idx="434">
                  <c:v>13.149800000000001</c:v>
                </c:pt>
                <c:pt idx="435">
                  <c:v>12.605700000000001</c:v>
                </c:pt>
                <c:pt idx="436">
                  <c:v>12.833500000000001</c:v>
                </c:pt>
                <c:pt idx="437">
                  <c:v>12.454700000000001</c:v>
                </c:pt>
                <c:pt idx="438">
                  <c:v>12.9171</c:v>
                </c:pt>
                <c:pt idx="439">
                  <c:v>13.101599999999999</c:v>
                </c:pt>
                <c:pt idx="440">
                  <c:v>13.032400000000001</c:v>
                </c:pt>
                <c:pt idx="441">
                  <c:v>13.2774</c:v>
                </c:pt>
                <c:pt idx="442">
                  <c:v>13.2262</c:v>
                </c:pt>
                <c:pt idx="443">
                  <c:v>13.2598</c:v>
                </c:pt>
                <c:pt idx="444">
                  <c:v>13.3012</c:v>
                </c:pt>
                <c:pt idx="445">
                  <c:v>13.4933</c:v>
                </c:pt>
                <c:pt idx="446">
                  <c:v>13.532299999999999</c:v>
                </c:pt>
                <c:pt idx="447">
                  <c:v>13.6503</c:v>
                </c:pt>
                <c:pt idx="448">
                  <c:v>13.6074</c:v>
                </c:pt>
                <c:pt idx="449">
                  <c:v>13.541399999999999</c:v>
                </c:pt>
                <c:pt idx="450">
                  <c:v>13.4978</c:v>
                </c:pt>
                <c:pt idx="451">
                  <c:v>13.788500000000001</c:v>
                </c:pt>
                <c:pt idx="452">
                  <c:v>14.093400000000001</c:v>
                </c:pt>
                <c:pt idx="453">
                  <c:v>14.045400000000001</c:v>
                </c:pt>
                <c:pt idx="454">
                  <c:v>13.866899999999999</c:v>
                </c:pt>
                <c:pt idx="455">
                  <c:v>14.024800000000001</c:v>
                </c:pt>
                <c:pt idx="456">
                  <c:v>13.724500000000001</c:v>
                </c:pt>
                <c:pt idx="457">
                  <c:v>13.757300000000001</c:v>
                </c:pt>
                <c:pt idx="458">
                  <c:v>13.5776</c:v>
                </c:pt>
                <c:pt idx="459">
                  <c:v>13.606999999999999</c:v>
                </c:pt>
                <c:pt idx="460">
                  <c:v>13.2628</c:v>
                </c:pt>
                <c:pt idx="461">
                  <c:v>13.088699999999999</c:v>
                </c:pt>
                <c:pt idx="462">
                  <c:v>13.5633</c:v>
                </c:pt>
                <c:pt idx="463">
                  <c:v>13.6549</c:v>
                </c:pt>
                <c:pt idx="464">
                  <c:v>13.657299999999999</c:v>
                </c:pt>
                <c:pt idx="465">
                  <c:v>13.5764</c:v>
                </c:pt>
                <c:pt idx="466">
                  <c:v>13.7372</c:v>
                </c:pt>
                <c:pt idx="467">
                  <c:v>13.469900000000001</c:v>
                </c:pt>
                <c:pt idx="468">
                  <c:v>14.0395</c:v>
                </c:pt>
                <c:pt idx="469">
                  <c:v>14.1021</c:v>
                </c:pt>
                <c:pt idx="470">
                  <c:v>14.201700000000001</c:v>
                </c:pt>
                <c:pt idx="471">
                  <c:v>14.3636</c:v>
                </c:pt>
                <c:pt idx="472">
                  <c:v>14.4688</c:v>
                </c:pt>
                <c:pt idx="473">
                  <c:v>14.49</c:v>
                </c:pt>
                <c:pt idx="474">
                  <c:v>14.456</c:v>
                </c:pt>
                <c:pt idx="475">
                  <c:v>14.407299999999999</c:v>
                </c:pt>
                <c:pt idx="476">
                  <c:v>14.429</c:v>
                </c:pt>
                <c:pt idx="477">
                  <c:v>14.7303</c:v>
                </c:pt>
                <c:pt idx="478">
                  <c:v>14.803599999999999</c:v>
                </c:pt>
                <c:pt idx="479">
                  <c:v>14.7265</c:v>
                </c:pt>
                <c:pt idx="480">
                  <c:v>14.8392</c:v>
                </c:pt>
                <c:pt idx="481">
                  <c:v>14.6912</c:v>
                </c:pt>
                <c:pt idx="482">
                  <c:v>15.033099999999999</c:v>
                </c:pt>
                <c:pt idx="483">
                  <c:v>14.7163</c:v>
                </c:pt>
                <c:pt idx="484">
                  <c:v>14.984</c:v>
                </c:pt>
                <c:pt idx="485">
                  <c:v>15.295400000000001</c:v>
                </c:pt>
                <c:pt idx="486">
                  <c:v>15.443899999999999</c:v>
                </c:pt>
                <c:pt idx="487">
                  <c:v>15.761699999999999</c:v>
                </c:pt>
                <c:pt idx="488">
                  <c:v>15.601599999999999</c:v>
                </c:pt>
                <c:pt idx="489">
                  <c:v>15.414099999999999</c:v>
                </c:pt>
                <c:pt idx="490">
                  <c:v>15.5304</c:v>
                </c:pt>
                <c:pt idx="491">
                  <c:v>15.3611</c:v>
                </c:pt>
                <c:pt idx="492">
                  <c:v>15.0053</c:v>
                </c:pt>
                <c:pt idx="493">
                  <c:v>15.1372</c:v>
                </c:pt>
                <c:pt idx="494">
                  <c:v>15.351000000000001</c:v>
                </c:pt>
                <c:pt idx="495">
                  <c:v>15.793699999999999</c:v>
                </c:pt>
                <c:pt idx="496">
                  <c:v>15.8828</c:v>
                </c:pt>
                <c:pt idx="497">
                  <c:v>15.882999999999999</c:v>
                </c:pt>
                <c:pt idx="498">
                  <c:v>16.040099999999999</c:v>
                </c:pt>
                <c:pt idx="499">
                  <c:v>15.8405</c:v>
                </c:pt>
                <c:pt idx="500">
                  <c:v>15.4429</c:v>
                </c:pt>
                <c:pt idx="501">
                  <c:v>15.5238</c:v>
                </c:pt>
                <c:pt idx="502">
                  <c:v>15.2323</c:v>
                </c:pt>
                <c:pt idx="503">
                  <c:v>15.418699999999999</c:v>
                </c:pt>
                <c:pt idx="504">
                  <c:v>15.673999999999999</c:v>
                </c:pt>
                <c:pt idx="505">
                  <c:v>15.892300000000001</c:v>
                </c:pt>
                <c:pt idx="506">
                  <c:v>15.721</c:v>
                </c:pt>
                <c:pt idx="507">
                  <c:v>15.6898</c:v>
                </c:pt>
                <c:pt idx="508">
                  <c:v>15.825900000000001</c:v>
                </c:pt>
                <c:pt idx="509">
                  <c:v>16.2105</c:v>
                </c:pt>
                <c:pt idx="510">
                  <c:v>16.336500000000001</c:v>
                </c:pt>
                <c:pt idx="511">
                  <c:v>16.342400000000001</c:v>
                </c:pt>
                <c:pt idx="512">
                  <c:v>16.411100000000001</c:v>
                </c:pt>
                <c:pt idx="513">
                  <c:v>16.608599999999999</c:v>
                </c:pt>
                <c:pt idx="514">
                  <c:v>16.661999999999999</c:v>
                </c:pt>
                <c:pt idx="515">
                  <c:v>16.683800000000002</c:v>
                </c:pt>
                <c:pt idx="516">
                  <c:v>16.6739</c:v>
                </c:pt>
                <c:pt idx="517">
                  <c:v>16.417400000000001</c:v>
                </c:pt>
                <c:pt idx="518">
                  <c:v>16.760100000000001</c:v>
                </c:pt>
                <c:pt idx="519">
                  <c:v>16.968499999999999</c:v>
                </c:pt>
                <c:pt idx="520">
                  <c:v>16.8659</c:v>
                </c:pt>
                <c:pt idx="521">
                  <c:v>16.980899999999998</c:v>
                </c:pt>
                <c:pt idx="522">
                  <c:v>16.917300000000001</c:v>
                </c:pt>
                <c:pt idx="523">
                  <c:v>16.469200000000001</c:v>
                </c:pt>
                <c:pt idx="524">
                  <c:v>16.404800000000002</c:v>
                </c:pt>
                <c:pt idx="525">
                  <c:v>16.517299999999999</c:v>
                </c:pt>
                <c:pt idx="526">
                  <c:v>16.259499999999999</c:v>
                </c:pt>
                <c:pt idx="527">
                  <c:v>16.2135</c:v>
                </c:pt>
                <c:pt idx="528">
                  <c:v>16.479199999999999</c:v>
                </c:pt>
                <c:pt idx="529">
                  <c:v>16.6371</c:v>
                </c:pt>
                <c:pt idx="530">
                  <c:v>16.306000000000001</c:v>
                </c:pt>
                <c:pt idx="531">
                  <c:v>16.597000000000001</c:v>
                </c:pt>
                <c:pt idx="532">
                  <c:v>16.518599999999999</c:v>
                </c:pt>
                <c:pt idx="533">
                  <c:v>16.574999999999999</c:v>
                </c:pt>
                <c:pt idx="534">
                  <c:v>16.146100000000001</c:v>
                </c:pt>
                <c:pt idx="535">
                  <c:v>16.585899999999999</c:v>
                </c:pt>
                <c:pt idx="536">
                  <c:v>16.558199999999999</c:v>
                </c:pt>
                <c:pt idx="537">
                  <c:v>16.707599999999999</c:v>
                </c:pt>
                <c:pt idx="538">
                  <c:v>16.668600000000001</c:v>
                </c:pt>
                <c:pt idx="539">
                  <c:v>16.5852</c:v>
                </c:pt>
                <c:pt idx="540">
                  <c:v>16.781400000000001</c:v>
                </c:pt>
                <c:pt idx="541">
                  <c:v>16.984999999999999</c:v>
                </c:pt>
                <c:pt idx="542">
                  <c:v>17.219200000000001</c:v>
                </c:pt>
                <c:pt idx="543">
                  <c:v>17.0761</c:v>
                </c:pt>
                <c:pt idx="544">
                  <c:v>17.307600000000001</c:v>
                </c:pt>
                <c:pt idx="545">
                  <c:v>17.280200000000001</c:v>
                </c:pt>
                <c:pt idx="546">
                  <c:v>17.498000000000001</c:v>
                </c:pt>
                <c:pt idx="547">
                  <c:v>17.343800000000002</c:v>
                </c:pt>
                <c:pt idx="548">
                  <c:v>17.418199999999999</c:v>
                </c:pt>
                <c:pt idx="549">
                  <c:v>17.401</c:v>
                </c:pt>
                <c:pt idx="550">
                  <c:v>16.880500000000001</c:v>
                </c:pt>
                <c:pt idx="551">
                  <c:v>16.925799999999999</c:v>
                </c:pt>
                <c:pt idx="552">
                  <c:v>16.842400000000001</c:v>
                </c:pt>
                <c:pt idx="553">
                  <c:v>17.130700000000001</c:v>
                </c:pt>
                <c:pt idx="554">
                  <c:v>17.2485</c:v>
                </c:pt>
                <c:pt idx="555">
                  <c:v>17.297000000000001</c:v>
                </c:pt>
                <c:pt idx="556">
                  <c:v>17.1111</c:v>
                </c:pt>
                <c:pt idx="557">
                  <c:v>17.315300000000001</c:v>
                </c:pt>
                <c:pt idx="558">
                  <c:v>17.069299999999998</c:v>
                </c:pt>
                <c:pt idx="559">
                  <c:v>16.925999999999998</c:v>
                </c:pt>
                <c:pt idx="560">
                  <c:v>16.415500000000002</c:v>
                </c:pt>
                <c:pt idx="561">
                  <c:v>16.229299999999999</c:v>
                </c:pt>
                <c:pt idx="562">
                  <c:v>16.8796</c:v>
                </c:pt>
                <c:pt idx="563">
                  <c:v>17.322800000000001</c:v>
                </c:pt>
                <c:pt idx="564">
                  <c:v>17.4191</c:v>
                </c:pt>
                <c:pt idx="565">
                  <c:v>17.0581</c:v>
                </c:pt>
                <c:pt idx="566">
                  <c:v>17.245200000000001</c:v>
                </c:pt>
                <c:pt idx="567">
                  <c:v>17.294499999999999</c:v>
                </c:pt>
                <c:pt idx="568">
                  <c:v>17.368099999999998</c:v>
                </c:pt>
                <c:pt idx="569">
                  <c:v>16.820499999999999</c:v>
                </c:pt>
                <c:pt idx="570">
                  <c:v>17.382000000000001</c:v>
                </c:pt>
                <c:pt idx="571">
                  <c:v>17.544599999999999</c:v>
                </c:pt>
                <c:pt idx="572">
                  <c:v>17.2912</c:v>
                </c:pt>
                <c:pt idx="573">
                  <c:v>17.205400000000001</c:v>
                </c:pt>
                <c:pt idx="574">
                  <c:v>16.998200000000001</c:v>
                </c:pt>
                <c:pt idx="575">
                  <c:v>17.2819</c:v>
                </c:pt>
                <c:pt idx="576">
                  <c:v>16.8232</c:v>
                </c:pt>
                <c:pt idx="577">
                  <c:v>17.294699999999999</c:v>
                </c:pt>
                <c:pt idx="578">
                  <c:v>18.267700000000001</c:v>
                </c:pt>
                <c:pt idx="579">
                  <c:v>18.361499999999999</c:v>
                </c:pt>
                <c:pt idx="580">
                  <c:v>18.3081</c:v>
                </c:pt>
                <c:pt idx="581">
                  <c:v>18.027200000000001</c:v>
                </c:pt>
                <c:pt idx="582">
                  <c:v>17.887699999999999</c:v>
                </c:pt>
                <c:pt idx="583">
                  <c:v>18.314299999999999</c:v>
                </c:pt>
                <c:pt idx="584">
                  <c:v>17.9056</c:v>
                </c:pt>
                <c:pt idx="585">
                  <c:v>17.959700000000002</c:v>
                </c:pt>
                <c:pt idx="586">
                  <c:v>18.248799999999999</c:v>
                </c:pt>
                <c:pt idx="587">
                  <c:v>18.029399999999999</c:v>
                </c:pt>
                <c:pt idx="588">
                  <c:v>18.329699999999999</c:v>
                </c:pt>
                <c:pt idx="589">
                  <c:v>18.2394</c:v>
                </c:pt>
                <c:pt idx="590">
                  <c:v>18.317299999999999</c:v>
                </c:pt>
                <c:pt idx="591">
                  <c:v>18.447800000000001</c:v>
                </c:pt>
                <c:pt idx="592">
                  <c:v>18.4636</c:v>
                </c:pt>
                <c:pt idx="593">
                  <c:v>18.3093</c:v>
                </c:pt>
                <c:pt idx="594">
                  <c:v>18.190999999999999</c:v>
                </c:pt>
                <c:pt idx="595">
                  <c:v>18.208100000000002</c:v>
                </c:pt>
                <c:pt idx="596">
                  <c:v>18.351400000000002</c:v>
                </c:pt>
                <c:pt idx="597">
                  <c:v>18.283300000000001</c:v>
                </c:pt>
                <c:pt idx="598">
                  <c:v>18.0885</c:v>
                </c:pt>
                <c:pt idx="599">
                  <c:v>18.119199999999999</c:v>
                </c:pt>
                <c:pt idx="600">
                  <c:v>18.573599999999999</c:v>
                </c:pt>
                <c:pt idx="601">
                  <c:v>18.117599999999999</c:v>
                </c:pt>
                <c:pt idx="602">
                  <c:v>18.319900000000001</c:v>
                </c:pt>
                <c:pt idx="603">
                  <c:v>18.116700000000002</c:v>
                </c:pt>
                <c:pt idx="604">
                  <c:v>18.4497</c:v>
                </c:pt>
                <c:pt idx="605">
                  <c:v>17.378499999999999</c:v>
                </c:pt>
                <c:pt idx="606">
                  <c:v>17.506699999999999</c:v>
                </c:pt>
                <c:pt idx="607">
                  <c:v>16.915199999999999</c:v>
                </c:pt>
                <c:pt idx="608">
                  <c:v>17.275400000000001</c:v>
                </c:pt>
                <c:pt idx="609">
                  <c:v>17.259799999999998</c:v>
                </c:pt>
                <c:pt idx="610">
                  <c:v>17.055199999999999</c:v>
                </c:pt>
                <c:pt idx="611">
                  <c:v>17.1829</c:v>
                </c:pt>
                <c:pt idx="612">
                  <c:v>17.724900000000002</c:v>
                </c:pt>
                <c:pt idx="613">
                  <c:v>17.885000000000002</c:v>
                </c:pt>
                <c:pt idx="614">
                  <c:v>18.260000000000002</c:v>
                </c:pt>
                <c:pt idx="615">
                  <c:v>18.219799999999999</c:v>
                </c:pt>
                <c:pt idx="616">
                  <c:v>18.362300000000001</c:v>
                </c:pt>
                <c:pt idx="617">
                  <c:v>17.667300000000001</c:v>
                </c:pt>
                <c:pt idx="618">
                  <c:v>18.251300000000001</c:v>
                </c:pt>
                <c:pt idx="619">
                  <c:v>18.253599999999999</c:v>
                </c:pt>
                <c:pt idx="620">
                  <c:v>18.2834</c:v>
                </c:pt>
                <c:pt idx="621">
                  <c:v>17.5899</c:v>
                </c:pt>
                <c:pt idx="622">
                  <c:v>17.534400000000002</c:v>
                </c:pt>
                <c:pt idx="623">
                  <c:v>17.994499999999999</c:v>
                </c:pt>
                <c:pt idx="624">
                  <c:v>17.8399</c:v>
                </c:pt>
                <c:pt idx="625">
                  <c:v>16.445399999999999</c:v>
                </c:pt>
                <c:pt idx="626">
                  <c:v>16.671800000000001</c:v>
                </c:pt>
                <c:pt idx="627">
                  <c:v>16.986899999999999</c:v>
                </c:pt>
                <c:pt idx="628">
                  <c:v>16.4222</c:v>
                </c:pt>
                <c:pt idx="629">
                  <c:v>16.287299999999998</c:v>
                </c:pt>
                <c:pt idx="630">
                  <c:v>16.689499999999999</c:v>
                </c:pt>
                <c:pt idx="631">
                  <c:v>16.927099999999999</c:v>
                </c:pt>
                <c:pt idx="632">
                  <c:v>17.362400000000001</c:v>
                </c:pt>
                <c:pt idx="633">
                  <c:v>17.549700000000001</c:v>
                </c:pt>
                <c:pt idx="634">
                  <c:v>17.7681</c:v>
                </c:pt>
                <c:pt idx="635">
                  <c:v>17.665800000000001</c:v>
                </c:pt>
                <c:pt idx="636">
                  <c:v>17.978999999999999</c:v>
                </c:pt>
                <c:pt idx="637">
                  <c:v>17.765999999999998</c:v>
                </c:pt>
                <c:pt idx="638">
                  <c:v>18.048200000000001</c:v>
                </c:pt>
                <c:pt idx="639">
                  <c:v>18.076000000000001</c:v>
                </c:pt>
                <c:pt idx="640">
                  <c:v>17.841100000000001</c:v>
                </c:pt>
                <c:pt idx="641">
                  <c:v>17.816299999999998</c:v>
                </c:pt>
                <c:pt idx="642">
                  <c:v>17.730599999999999</c:v>
                </c:pt>
                <c:pt idx="643">
                  <c:v>17.794699999999999</c:v>
                </c:pt>
                <c:pt idx="644">
                  <c:v>18.189499999999999</c:v>
                </c:pt>
                <c:pt idx="645">
                  <c:v>18.184699999999999</c:v>
                </c:pt>
                <c:pt idx="646">
                  <c:v>18.160799999999998</c:v>
                </c:pt>
                <c:pt idx="647">
                  <c:v>18.011600000000001</c:v>
                </c:pt>
                <c:pt idx="648">
                  <c:v>17.7254</c:v>
                </c:pt>
                <c:pt idx="649">
                  <c:v>18.272600000000001</c:v>
                </c:pt>
                <c:pt idx="650">
                  <c:v>18.501100000000001</c:v>
                </c:pt>
                <c:pt idx="651">
                  <c:v>18.759799999999998</c:v>
                </c:pt>
                <c:pt idx="652">
                  <c:v>18.869599999999998</c:v>
                </c:pt>
                <c:pt idx="653">
                  <c:v>18.8506</c:v>
                </c:pt>
                <c:pt idx="654">
                  <c:v>18.9331</c:v>
                </c:pt>
                <c:pt idx="655">
                  <c:v>18.931899999999999</c:v>
                </c:pt>
                <c:pt idx="656">
                  <c:v>18.6587</c:v>
                </c:pt>
                <c:pt idx="657">
                  <c:v>18.5549</c:v>
                </c:pt>
                <c:pt idx="658">
                  <c:v>18.675999999999998</c:v>
                </c:pt>
                <c:pt idx="659">
                  <c:v>18.213699999999999</c:v>
                </c:pt>
                <c:pt idx="660">
                  <c:v>18.218900000000001</c:v>
                </c:pt>
                <c:pt idx="661">
                  <c:v>18.446000000000002</c:v>
                </c:pt>
                <c:pt idx="662">
                  <c:v>18.437999999999999</c:v>
                </c:pt>
                <c:pt idx="663">
                  <c:v>18.297999999999998</c:v>
                </c:pt>
                <c:pt idx="664">
                  <c:v>18.0901</c:v>
                </c:pt>
                <c:pt idx="665">
                  <c:v>18.1325</c:v>
                </c:pt>
                <c:pt idx="666">
                  <c:v>18.012699999999999</c:v>
                </c:pt>
                <c:pt idx="667">
                  <c:v>17.657900000000001</c:v>
                </c:pt>
                <c:pt idx="668">
                  <c:v>18.304200000000002</c:v>
                </c:pt>
                <c:pt idx="669">
                  <c:v>18.717600000000001</c:v>
                </c:pt>
                <c:pt idx="670">
                  <c:v>18.980499999999999</c:v>
                </c:pt>
                <c:pt idx="671">
                  <c:v>18.7544</c:v>
                </c:pt>
                <c:pt idx="672">
                  <c:v>19.340299999999999</c:v>
                </c:pt>
                <c:pt idx="673">
                  <c:v>19.369800000000001</c:v>
                </c:pt>
                <c:pt idx="674">
                  <c:v>19.416399999999999</c:v>
                </c:pt>
                <c:pt idx="675">
                  <c:v>19.1966</c:v>
                </c:pt>
                <c:pt idx="676">
                  <c:v>19.502500000000001</c:v>
                </c:pt>
                <c:pt idx="677">
                  <c:v>19.4861</c:v>
                </c:pt>
                <c:pt idx="678">
                  <c:v>19.443899999999999</c:v>
                </c:pt>
                <c:pt idx="679">
                  <c:v>19.654399999999999</c:v>
                </c:pt>
                <c:pt idx="680">
                  <c:v>19.6571</c:v>
                </c:pt>
                <c:pt idx="681">
                  <c:v>19.831299999999999</c:v>
                </c:pt>
                <c:pt idx="682">
                  <c:v>19.959900000000001</c:v>
                </c:pt>
                <c:pt idx="683">
                  <c:v>20.107800000000001</c:v>
                </c:pt>
                <c:pt idx="684">
                  <c:v>20.252600000000001</c:v>
                </c:pt>
                <c:pt idx="685">
                  <c:v>20.1891</c:v>
                </c:pt>
                <c:pt idx="686">
                  <c:v>20.270499999999998</c:v>
                </c:pt>
                <c:pt idx="687">
                  <c:v>19.9724</c:v>
                </c:pt>
                <c:pt idx="688">
                  <c:v>20.1111</c:v>
                </c:pt>
                <c:pt idx="689">
                  <c:v>20.024799999999999</c:v>
                </c:pt>
                <c:pt idx="690">
                  <c:v>19.8202</c:v>
                </c:pt>
                <c:pt idx="691">
                  <c:v>20.012599999999999</c:v>
                </c:pt>
                <c:pt idx="692">
                  <c:v>20.3324</c:v>
                </c:pt>
                <c:pt idx="693">
                  <c:v>20.4618</c:v>
                </c:pt>
                <c:pt idx="694">
                  <c:v>20.388200000000001</c:v>
                </c:pt>
                <c:pt idx="695">
                  <c:v>19.900600000000001</c:v>
                </c:pt>
                <c:pt idx="696">
                  <c:v>20.2302</c:v>
                </c:pt>
                <c:pt idx="697">
                  <c:v>20.443899999999999</c:v>
                </c:pt>
                <c:pt idx="698">
                  <c:v>20.358699999999999</c:v>
                </c:pt>
                <c:pt idx="699">
                  <c:v>20.448</c:v>
                </c:pt>
                <c:pt idx="700">
                  <c:v>20.504000000000001</c:v>
                </c:pt>
                <c:pt idx="701">
                  <c:v>20.343499999999999</c:v>
                </c:pt>
                <c:pt idx="702">
                  <c:v>20.363800000000001</c:v>
                </c:pt>
                <c:pt idx="703">
                  <c:v>20.570900000000002</c:v>
                </c:pt>
                <c:pt idx="704">
                  <c:v>20.6754</c:v>
                </c:pt>
                <c:pt idx="705">
                  <c:v>20.657900000000001</c:v>
                </c:pt>
                <c:pt idx="706">
                  <c:v>20.708500000000001</c:v>
                </c:pt>
                <c:pt idx="707">
                  <c:v>20.424900000000001</c:v>
                </c:pt>
                <c:pt idx="708">
                  <c:v>20.082799999999999</c:v>
                </c:pt>
                <c:pt idx="709">
                  <c:v>20.2164</c:v>
                </c:pt>
                <c:pt idx="710">
                  <c:v>20.564599999999999</c:v>
                </c:pt>
                <c:pt idx="711">
                  <c:v>20.445399999999999</c:v>
                </c:pt>
                <c:pt idx="712">
                  <c:v>20.701599999999999</c:v>
                </c:pt>
                <c:pt idx="713">
                  <c:v>20.723700000000001</c:v>
                </c:pt>
                <c:pt idx="714">
                  <c:v>20.857900000000001</c:v>
                </c:pt>
                <c:pt idx="715">
                  <c:v>21.103000000000002</c:v>
                </c:pt>
                <c:pt idx="716">
                  <c:v>21.1586</c:v>
                </c:pt>
                <c:pt idx="717">
                  <c:v>21.303899999999999</c:v>
                </c:pt>
                <c:pt idx="718">
                  <c:v>21.399699999999999</c:v>
                </c:pt>
                <c:pt idx="719">
                  <c:v>21.477900000000002</c:v>
                </c:pt>
                <c:pt idx="720">
                  <c:v>21.417899999999999</c:v>
                </c:pt>
                <c:pt idx="721">
                  <c:v>21.077300000000001</c:v>
                </c:pt>
                <c:pt idx="722">
                  <c:v>21.285499999999999</c:v>
                </c:pt>
                <c:pt idx="723">
                  <c:v>21.594899999999999</c:v>
                </c:pt>
                <c:pt idx="724">
                  <c:v>21.6615</c:v>
                </c:pt>
                <c:pt idx="725">
                  <c:v>21.783000000000001</c:v>
                </c:pt>
                <c:pt idx="726">
                  <c:v>21.838699999999999</c:v>
                </c:pt>
                <c:pt idx="727">
                  <c:v>21.760200000000001</c:v>
                </c:pt>
                <c:pt idx="728">
                  <c:v>22.310500000000001</c:v>
                </c:pt>
                <c:pt idx="729">
                  <c:v>22.657299999999999</c:v>
                </c:pt>
                <c:pt idx="730">
                  <c:v>22.800899999999999</c:v>
                </c:pt>
                <c:pt idx="731">
                  <c:v>23.307700000000001</c:v>
                </c:pt>
                <c:pt idx="732">
                  <c:v>22.440799999999999</c:v>
                </c:pt>
                <c:pt idx="733">
                  <c:v>21.254999999999999</c:v>
                </c:pt>
                <c:pt idx="734">
                  <c:v>20.952999999999999</c:v>
                </c:pt>
                <c:pt idx="735">
                  <c:v>21.0594</c:v>
                </c:pt>
                <c:pt idx="736">
                  <c:v>20.6341</c:v>
                </c:pt>
                <c:pt idx="737">
                  <c:v>21.379799999999999</c:v>
                </c:pt>
                <c:pt idx="738">
                  <c:v>21.067</c:v>
                </c:pt>
                <c:pt idx="739">
                  <c:v>19.781099999999999</c:v>
                </c:pt>
                <c:pt idx="740">
                  <c:v>20.180499999999999</c:v>
                </c:pt>
                <c:pt idx="741">
                  <c:v>19.872599999999998</c:v>
                </c:pt>
                <c:pt idx="742">
                  <c:v>20.258700000000001</c:v>
                </c:pt>
                <c:pt idx="743">
                  <c:v>20.373899999999999</c:v>
                </c:pt>
                <c:pt idx="744">
                  <c:v>20.344200000000001</c:v>
                </c:pt>
                <c:pt idx="745">
                  <c:v>20.2986</c:v>
                </c:pt>
                <c:pt idx="746">
                  <c:v>20.773499999999999</c:v>
                </c:pt>
                <c:pt idx="747">
                  <c:v>19.877800000000001</c:v>
                </c:pt>
                <c:pt idx="748">
                  <c:v>19.969899999999999</c:v>
                </c:pt>
                <c:pt idx="749">
                  <c:v>20.0824</c:v>
                </c:pt>
                <c:pt idx="750">
                  <c:v>20.416899999999998</c:v>
                </c:pt>
                <c:pt idx="751">
                  <c:v>20.302099999999999</c:v>
                </c:pt>
                <c:pt idx="752">
                  <c:v>20.1204</c:v>
                </c:pt>
                <c:pt idx="753">
                  <c:v>19.841100000000001</c:v>
                </c:pt>
                <c:pt idx="754">
                  <c:v>20.127199999999998</c:v>
                </c:pt>
                <c:pt idx="755">
                  <c:v>20.464600000000001</c:v>
                </c:pt>
                <c:pt idx="756">
                  <c:v>20.354600000000001</c:v>
                </c:pt>
                <c:pt idx="757">
                  <c:v>20.457899999999999</c:v>
                </c:pt>
                <c:pt idx="758">
                  <c:v>20.607900000000001</c:v>
                </c:pt>
                <c:pt idx="759">
                  <c:v>20.5547</c:v>
                </c:pt>
                <c:pt idx="760">
                  <c:v>19.886700000000001</c:v>
                </c:pt>
                <c:pt idx="761">
                  <c:v>20.0504</c:v>
                </c:pt>
                <c:pt idx="762">
                  <c:v>20.236999999999998</c:v>
                </c:pt>
                <c:pt idx="763">
                  <c:v>20.029900000000001</c:v>
                </c:pt>
                <c:pt idx="764">
                  <c:v>20.376200000000001</c:v>
                </c:pt>
                <c:pt idx="765">
                  <c:v>20.535900000000002</c:v>
                </c:pt>
                <c:pt idx="766">
                  <c:v>20.432400000000001</c:v>
                </c:pt>
                <c:pt idx="767">
                  <c:v>20.1831</c:v>
                </c:pt>
                <c:pt idx="768">
                  <c:v>19.362200000000001</c:v>
                </c:pt>
                <c:pt idx="769">
                  <c:v>19.3</c:v>
                </c:pt>
                <c:pt idx="770">
                  <c:v>18.561599999999999</c:v>
                </c:pt>
                <c:pt idx="771">
                  <c:v>19.046500000000002</c:v>
                </c:pt>
                <c:pt idx="772">
                  <c:v>19.464300000000001</c:v>
                </c:pt>
                <c:pt idx="773">
                  <c:v>18.127199999999998</c:v>
                </c:pt>
                <c:pt idx="774">
                  <c:v>17.432600000000001</c:v>
                </c:pt>
                <c:pt idx="775">
                  <c:v>18.320499999999999</c:v>
                </c:pt>
                <c:pt idx="776">
                  <c:v>17.482800000000001</c:v>
                </c:pt>
                <c:pt idx="777">
                  <c:v>17.229700000000001</c:v>
                </c:pt>
                <c:pt idx="778">
                  <c:v>16.036799999999999</c:v>
                </c:pt>
                <c:pt idx="779">
                  <c:v>16.499700000000001</c:v>
                </c:pt>
                <c:pt idx="780">
                  <c:v>16.7727</c:v>
                </c:pt>
                <c:pt idx="781">
                  <c:v>17.186800000000002</c:v>
                </c:pt>
                <c:pt idx="782">
                  <c:v>17.6326</c:v>
                </c:pt>
                <c:pt idx="783">
                  <c:v>17.5914</c:v>
                </c:pt>
                <c:pt idx="784">
                  <c:v>17.849</c:v>
                </c:pt>
                <c:pt idx="785">
                  <c:v>17.872800000000002</c:v>
                </c:pt>
                <c:pt idx="786">
                  <c:v>18.354099999999999</c:v>
                </c:pt>
                <c:pt idx="787">
                  <c:v>18.4603</c:v>
                </c:pt>
                <c:pt idx="788">
                  <c:v>18.514900000000001</c:v>
                </c:pt>
                <c:pt idx="789">
                  <c:v>18.120999999999999</c:v>
                </c:pt>
                <c:pt idx="790">
                  <c:v>18.638200000000001</c:v>
                </c:pt>
                <c:pt idx="791">
                  <c:v>18.3931</c:v>
                </c:pt>
                <c:pt idx="792">
                  <c:v>18.6036</c:v>
                </c:pt>
                <c:pt idx="793">
                  <c:v>18.9405</c:v>
                </c:pt>
                <c:pt idx="794">
                  <c:v>19.0396</c:v>
                </c:pt>
                <c:pt idx="795">
                  <c:v>18.960799999999999</c:v>
                </c:pt>
                <c:pt idx="796">
                  <c:v>19.166899999999998</c:v>
                </c:pt>
                <c:pt idx="797">
                  <c:v>19.192599999999999</c:v>
                </c:pt>
                <c:pt idx="798">
                  <c:v>18.7759</c:v>
                </c:pt>
                <c:pt idx="799">
                  <c:v>18.601299999999998</c:v>
                </c:pt>
                <c:pt idx="800">
                  <c:v>18.3964</c:v>
                </c:pt>
                <c:pt idx="801">
                  <c:v>17.9191</c:v>
                </c:pt>
                <c:pt idx="802">
                  <c:v>18.697099999999999</c:v>
                </c:pt>
                <c:pt idx="803">
                  <c:v>18.933</c:v>
                </c:pt>
                <c:pt idx="804">
                  <c:v>19.3415</c:v>
                </c:pt>
                <c:pt idx="805">
                  <c:v>19.269400000000001</c:v>
                </c:pt>
                <c:pt idx="806">
                  <c:v>19.5715</c:v>
                </c:pt>
                <c:pt idx="807">
                  <c:v>19.729500000000002</c:v>
                </c:pt>
                <c:pt idx="808">
                  <c:v>19.595500000000001</c:v>
                </c:pt>
                <c:pt idx="809">
                  <c:v>19.916599999999999</c:v>
                </c:pt>
                <c:pt idx="810">
                  <c:v>19.352499999999999</c:v>
                </c:pt>
                <c:pt idx="811">
                  <c:v>19.2866</c:v>
                </c:pt>
                <c:pt idx="812">
                  <c:v>19.001899999999999</c:v>
                </c:pt>
                <c:pt idx="813">
                  <c:v>18.7303</c:v>
                </c:pt>
                <c:pt idx="814">
                  <c:v>19.245999999999999</c:v>
                </c:pt>
                <c:pt idx="815">
                  <c:v>19.578199999999999</c:v>
                </c:pt>
                <c:pt idx="816">
                  <c:v>19.7438</c:v>
                </c:pt>
                <c:pt idx="817">
                  <c:v>19.675000000000001</c:v>
                </c:pt>
                <c:pt idx="818">
                  <c:v>19.470400000000001</c:v>
                </c:pt>
                <c:pt idx="819">
                  <c:v>19.3781</c:v>
                </c:pt>
                <c:pt idx="820">
                  <c:v>19.502199999999998</c:v>
                </c:pt>
                <c:pt idx="821">
                  <c:v>19.6633</c:v>
                </c:pt>
                <c:pt idx="822">
                  <c:v>19.889199999999999</c:v>
                </c:pt>
                <c:pt idx="823">
                  <c:v>20.1569</c:v>
                </c:pt>
                <c:pt idx="824">
                  <c:v>20.305399999999999</c:v>
                </c:pt>
                <c:pt idx="825">
                  <c:v>20.562799999999999</c:v>
                </c:pt>
                <c:pt idx="826">
                  <c:v>20.538599999999999</c:v>
                </c:pt>
                <c:pt idx="827">
                  <c:v>20.749099999999999</c:v>
                </c:pt>
                <c:pt idx="828">
                  <c:v>20.7821</c:v>
                </c:pt>
                <c:pt idx="829">
                  <c:v>20.942399999999999</c:v>
                </c:pt>
                <c:pt idx="830">
                  <c:v>21.267900000000001</c:v>
                </c:pt>
                <c:pt idx="831">
                  <c:v>21.392800000000001</c:v>
                </c:pt>
                <c:pt idx="832">
                  <c:v>21.332699999999999</c:v>
                </c:pt>
                <c:pt idx="833">
                  <c:v>21.537299999999998</c:v>
                </c:pt>
                <c:pt idx="834">
                  <c:v>21.9924</c:v>
                </c:pt>
                <c:pt idx="835">
                  <c:v>21.785599999999999</c:v>
                </c:pt>
                <c:pt idx="836">
                  <c:v>21.341799999999999</c:v>
                </c:pt>
                <c:pt idx="837">
                  <c:v>21.9984</c:v>
                </c:pt>
                <c:pt idx="838">
                  <c:v>21.535399999999999</c:v>
                </c:pt>
                <c:pt idx="839">
                  <c:v>21.2654</c:v>
                </c:pt>
                <c:pt idx="840">
                  <c:v>18.845099999999999</c:v>
                </c:pt>
                <c:pt idx="841">
                  <c:v>19.002099999999999</c:v>
                </c:pt>
                <c:pt idx="842">
                  <c:v>17.389900000000001</c:v>
                </c:pt>
                <c:pt idx="843">
                  <c:v>14.821199999999999</c:v>
                </c:pt>
                <c:pt idx="844">
                  <c:v>16.302499999999998</c:v>
                </c:pt>
                <c:pt idx="845">
                  <c:v>16.0044</c:v>
                </c:pt>
                <c:pt idx="846">
                  <c:v>17.910299999999999</c:v>
                </c:pt>
                <c:pt idx="847">
                  <c:v>18.511800000000001</c:v>
                </c:pt>
                <c:pt idx="848">
                  <c:v>18.268599999999999</c:v>
                </c:pt>
                <c:pt idx="849">
                  <c:v>18.205100000000002</c:v>
                </c:pt>
                <c:pt idx="850">
                  <c:v>18.877500000000001</c:v>
                </c:pt>
                <c:pt idx="851">
                  <c:v>20.0806</c:v>
                </c:pt>
                <c:pt idx="852">
                  <c:v>20.699400000000001</c:v>
                </c:pt>
                <c:pt idx="853">
                  <c:v>21.3141</c:v>
                </c:pt>
                <c:pt idx="854">
                  <c:v>22.2879</c:v>
                </c:pt>
                <c:pt idx="855">
                  <c:v>21.268799999999999</c:v>
                </c:pt>
                <c:pt idx="856">
                  <c:v>21.771699999999999</c:v>
                </c:pt>
                <c:pt idx="857">
                  <c:v>21.1721</c:v>
                </c:pt>
                <c:pt idx="858">
                  <c:v>21.997</c:v>
                </c:pt>
                <c:pt idx="859">
                  <c:v>22.418700000000001</c:v>
                </c:pt>
                <c:pt idx="860">
                  <c:v>22.748000000000001</c:v>
                </c:pt>
                <c:pt idx="861">
                  <c:v>22.6816</c:v>
                </c:pt>
                <c:pt idx="862">
                  <c:v>23.099599999999999</c:v>
                </c:pt>
                <c:pt idx="863">
                  <c:v>23.6663</c:v>
                </c:pt>
                <c:pt idx="864">
                  <c:v>25.5764</c:v>
                </c:pt>
                <c:pt idx="865">
                  <c:v>25.8767</c:v>
                </c:pt>
                <c:pt idx="866">
                  <c:v>26.734000000000002</c:v>
                </c:pt>
                <c:pt idx="867">
                  <c:v>26.125499999999999</c:v>
                </c:pt>
                <c:pt idx="868">
                  <c:v>25.4422</c:v>
                </c:pt>
                <c:pt idx="869">
                  <c:v>25.228000000000002</c:v>
                </c:pt>
                <c:pt idx="870">
                  <c:v>25.101199999999999</c:v>
                </c:pt>
                <c:pt idx="871">
                  <c:v>25.452000000000002</c:v>
                </c:pt>
                <c:pt idx="872">
                  <c:v>26.456900000000001</c:v>
                </c:pt>
                <c:pt idx="873">
                  <c:v>26.445900000000002</c:v>
                </c:pt>
                <c:pt idx="874">
                  <c:v>26.2624</c:v>
                </c:pt>
                <c:pt idx="875">
                  <c:v>24.790700000000001</c:v>
                </c:pt>
                <c:pt idx="876">
                  <c:v>26.657399999999999</c:v>
                </c:pt>
                <c:pt idx="877">
                  <c:v>27.0291</c:v>
                </c:pt>
                <c:pt idx="878">
                  <c:v>26.867699999999999</c:v>
                </c:pt>
                <c:pt idx="879">
                  <c:v>27.5031</c:v>
                </c:pt>
                <c:pt idx="880">
                  <c:v>27.9191</c:v>
                </c:pt>
                <c:pt idx="881">
                  <c:v>27.6722</c:v>
                </c:pt>
                <c:pt idx="882">
                  <c:v>27.950299999999999</c:v>
                </c:pt>
                <c:pt idx="883">
                  <c:v>27.913799999999998</c:v>
                </c:pt>
                <c:pt idx="884">
                  <c:v>28.2913</c:v>
                </c:pt>
                <c:pt idx="885">
                  <c:v>28.256699999999999</c:v>
                </c:pt>
                <c:pt idx="886">
                  <c:v>28.840199999999999</c:v>
                </c:pt>
                <c:pt idx="887">
                  <c:v>27.8918</c:v>
                </c:pt>
                <c:pt idx="888">
                  <c:v>29.174499999999998</c:v>
                </c:pt>
                <c:pt idx="889">
                  <c:v>29.4832</c:v>
                </c:pt>
                <c:pt idx="890">
                  <c:v>27.5886</c:v>
                </c:pt>
                <c:pt idx="891">
                  <c:v>26.785399999999999</c:v>
                </c:pt>
                <c:pt idx="892">
                  <c:v>26.9055</c:v>
                </c:pt>
                <c:pt idx="893">
                  <c:v>27.612200000000001</c:v>
                </c:pt>
                <c:pt idx="894">
                  <c:v>27.4313</c:v>
                </c:pt>
                <c:pt idx="895">
                  <c:v>27.896599999999999</c:v>
                </c:pt>
                <c:pt idx="896">
                  <c:v>28.227399999999999</c:v>
                </c:pt>
                <c:pt idx="897">
                  <c:v>29.061699999999998</c:v>
                </c:pt>
                <c:pt idx="898">
                  <c:v>29.356999999999999</c:v>
                </c:pt>
                <c:pt idx="899">
                  <c:v>29.344899999999999</c:v>
                </c:pt>
                <c:pt idx="900">
                  <c:v>29.323599999999999</c:v>
                </c:pt>
                <c:pt idx="901">
                  <c:v>29.616099999999999</c:v>
                </c:pt>
                <c:pt idx="902">
                  <c:v>25.936900000000001</c:v>
                </c:pt>
                <c:pt idx="903">
                  <c:v>25.8444</c:v>
                </c:pt>
                <c:pt idx="904">
                  <c:v>26.140699999999999</c:v>
                </c:pt>
                <c:pt idx="905">
                  <c:v>26.2715</c:v>
                </c:pt>
                <c:pt idx="906">
                  <c:v>26.412500000000001</c:v>
                </c:pt>
                <c:pt idx="907">
                  <c:v>25.549399999999999</c:v>
                </c:pt>
                <c:pt idx="908">
                  <c:v>26.224599999999999</c:v>
                </c:pt>
                <c:pt idx="909">
                  <c:v>26.686900000000001</c:v>
                </c:pt>
                <c:pt idx="910">
                  <c:v>26.8446</c:v>
                </c:pt>
                <c:pt idx="911">
                  <c:v>26.507400000000001</c:v>
                </c:pt>
                <c:pt idx="912">
                  <c:v>27.069700000000001</c:v>
                </c:pt>
                <c:pt idx="913">
                  <c:v>26.918299999999999</c:v>
                </c:pt>
                <c:pt idx="914">
                  <c:v>27.165400000000002</c:v>
                </c:pt>
                <c:pt idx="915">
                  <c:v>24.394200000000001</c:v>
                </c:pt>
                <c:pt idx="916">
                  <c:v>24.273199999999999</c:v>
                </c:pt>
                <c:pt idx="917">
                  <c:v>24.635400000000001</c:v>
                </c:pt>
                <c:pt idx="918">
                  <c:v>24.8018</c:v>
                </c:pt>
                <c:pt idx="919">
                  <c:v>24.391100000000002</c:v>
                </c:pt>
                <c:pt idx="920">
                  <c:v>24.167100000000001</c:v>
                </c:pt>
                <c:pt idx="921">
                  <c:v>24.2666</c:v>
                </c:pt>
                <c:pt idx="922">
                  <c:v>23.666699999999999</c:v>
                </c:pt>
                <c:pt idx="923">
                  <c:v>23.854199999999999</c:v>
                </c:pt>
                <c:pt idx="924">
                  <c:v>24.274699999999999</c:v>
                </c:pt>
                <c:pt idx="925">
                  <c:v>24.693200000000001</c:v>
                </c:pt>
                <c:pt idx="926">
                  <c:v>25.040199999999999</c:v>
                </c:pt>
                <c:pt idx="927">
                  <c:v>25.526</c:v>
                </c:pt>
                <c:pt idx="928">
                  <c:v>25.435400000000001</c:v>
                </c:pt>
                <c:pt idx="929">
                  <c:v>23.930700000000002</c:v>
                </c:pt>
                <c:pt idx="930">
                  <c:v>23.4056</c:v>
                </c:pt>
                <c:pt idx="931">
                  <c:v>23.110199999999999</c:v>
                </c:pt>
                <c:pt idx="932">
                  <c:v>23.9788</c:v>
                </c:pt>
                <c:pt idx="933">
                  <c:v>23.4312</c:v>
                </c:pt>
                <c:pt idx="934">
                  <c:v>23.952100000000002</c:v>
                </c:pt>
                <c:pt idx="935">
                  <c:v>24.125699999999998</c:v>
                </c:pt>
                <c:pt idx="936">
                  <c:v>23.632999999999999</c:v>
                </c:pt>
                <c:pt idx="937">
                  <c:v>23.5075</c:v>
                </c:pt>
                <c:pt idx="938">
                  <c:v>22.164999999999999</c:v>
                </c:pt>
                <c:pt idx="939">
                  <c:v>22.3413</c:v>
                </c:pt>
                <c:pt idx="940">
                  <c:v>22.694199999999999</c:v>
                </c:pt>
                <c:pt idx="941">
                  <c:v>22.249600000000001</c:v>
                </c:pt>
                <c:pt idx="942">
                  <c:v>20.522500000000001</c:v>
                </c:pt>
                <c:pt idx="943">
                  <c:v>20.692900000000002</c:v>
                </c:pt>
                <c:pt idx="944">
                  <c:v>20.4788</c:v>
                </c:pt>
                <c:pt idx="945">
                  <c:v>19.8873</c:v>
                </c:pt>
                <c:pt idx="946">
                  <c:v>20.9922</c:v>
                </c:pt>
                <c:pt idx="947">
                  <c:v>21.3748</c:v>
                </c:pt>
                <c:pt idx="948">
                  <c:v>21.390499999999999</c:v>
                </c:pt>
                <c:pt idx="949">
                  <c:v>21.1219</c:v>
                </c:pt>
                <c:pt idx="950">
                  <c:v>20.664100000000001</c:v>
                </c:pt>
                <c:pt idx="951">
                  <c:v>20.073899999999998</c:v>
                </c:pt>
                <c:pt idx="952">
                  <c:v>19.399699999999999</c:v>
                </c:pt>
                <c:pt idx="953">
                  <c:v>19.353100000000001</c:v>
                </c:pt>
                <c:pt idx="954">
                  <c:v>18.891300000000001</c:v>
                </c:pt>
                <c:pt idx="955">
                  <c:v>17.954699999999999</c:v>
                </c:pt>
                <c:pt idx="956">
                  <c:v>19.144400000000001</c:v>
                </c:pt>
                <c:pt idx="957">
                  <c:v>18.919599999999999</c:v>
                </c:pt>
                <c:pt idx="958">
                  <c:v>17.969000000000001</c:v>
                </c:pt>
                <c:pt idx="959">
                  <c:v>16.922499999999999</c:v>
                </c:pt>
                <c:pt idx="960">
                  <c:v>18.0166</c:v>
                </c:pt>
                <c:pt idx="961">
                  <c:v>17.594200000000001</c:v>
                </c:pt>
                <c:pt idx="962">
                  <c:v>17.9495</c:v>
                </c:pt>
                <c:pt idx="963">
                  <c:v>17.781700000000001</c:v>
                </c:pt>
                <c:pt idx="964">
                  <c:v>18.235800000000001</c:v>
                </c:pt>
                <c:pt idx="965">
                  <c:v>19.0029</c:v>
                </c:pt>
                <c:pt idx="966">
                  <c:v>19.0564</c:v>
                </c:pt>
                <c:pt idx="967">
                  <c:v>19.6721</c:v>
                </c:pt>
                <c:pt idx="968">
                  <c:v>19.882000000000001</c:v>
                </c:pt>
                <c:pt idx="969">
                  <c:v>19.078600000000002</c:v>
                </c:pt>
                <c:pt idx="970">
                  <c:v>18.460100000000001</c:v>
                </c:pt>
                <c:pt idx="971">
                  <c:v>19.1372</c:v>
                </c:pt>
                <c:pt idx="972">
                  <c:v>18.311499999999999</c:v>
                </c:pt>
                <c:pt idx="973">
                  <c:v>17.454699999999999</c:v>
                </c:pt>
                <c:pt idx="974">
                  <c:v>16.9849</c:v>
                </c:pt>
                <c:pt idx="975">
                  <c:v>17.236499999999999</c:v>
                </c:pt>
                <c:pt idx="976">
                  <c:v>17.000699999999998</c:v>
                </c:pt>
                <c:pt idx="977">
                  <c:v>17.803899999999999</c:v>
                </c:pt>
                <c:pt idx="978">
                  <c:v>18.475999999999999</c:v>
                </c:pt>
                <c:pt idx="979">
                  <c:v>17.832599999999999</c:v>
                </c:pt>
                <c:pt idx="980">
                  <c:v>18.866599999999998</c:v>
                </c:pt>
                <c:pt idx="981">
                  <c:v>18.576799999999999</c:v>
                </c:pt>
                <c:pt idx="982">
                  <c:v>18.851299999999998</c:v>
                </c:pt>
                <c:pt idx="983">
                  <c:v>19.067499999999999</c:v>
                </c:pt>
                <c:pt idx="984">
                  <c:v>18.408000000000001</c:v>
                </c:pt>
                <c:pt idx="985">
                  <c:v>18.118099999999998</c:v>
                </c:pt>
                <c:pt idx="986">
                  <c:v>18.070799999999998</c:v>
                </c:pt>
                <c:pt idx="987">
                  <c:v>18.032699999999998</c:v>
                </c:pt>
                <c:pt idx="988">
                  <c:v>18.032699999999998</c:v>
                </c:pt>
                <c:pt idx="989">
                  <c:v>18.269100000000002</c:v>
                </c:pt>
                <c:pt idx="990">
                  <c:v>18.7986</c:v>
                </c:pt>
                <c:pt idx="991">
                  <c:v>18.676400000000001</c:v>
                </c:pt>
                <c:pt idx="992">
                  <c:v>19.141500000000001</c:v>
                </c:pt>
                <c:pt idx="993">
                  <c:v>19.4514</c:v>
                </c:pt>
                <c:pt idx="994">
                  <c:v>19.211600000000001</c:v>
                </c:pt>
                <c:pt idx="995">
                  <c:v>19.749199999999998</c:v>
                </c:pt>
                <c:pt idx="996">
                  <c:v>19.217500000000001</c:v>
                </c:pt>
                <c:pt idx="997">
                  <c:v>19.563099999999999</c:v>
                </c:pt>
                <c:pt idx="998">
                  <c:v>18.683299999999999</c:v>
                </c:pt>
                <c:pt idx="999">
                  <c:v>18.945399999999999</c:v>
                </c:pt>
                <c:pt idx="1000">
                  <c:v>19.209599999999998</c:v>
                </c:pt>
                <c:pt idx="1001">
                  <c:v>19.871600000000001</c:v>
                </c:pt>
                <c:pt idx="1002">
                  <c:v>19.841999999999999</c:v>
                </c:pt>
                <c:pt idx="1003">
                  <c:v>20.0579</c:v>
                </c:pt>
                <c:pt idx="1004">
                  <c:v>20.013200000000001</c:v>
                </c:pt>
                <c:pt idx="1005">
                  <c:v>20.171500000000002</c:v>
                </c:pt>
                <c:pt idx="1006">
                  <c:v>20.022600000000001</c:v>
                </c:pt>
                <c:pt idx="1007">
                  <c:v>19.968599999999999</c:v>
                </c:pt>
                <c:pt idx="1008">
                  <c:v>20.751799999999999</c:v>
                </c:pt>
                <c:pt idx="1009">
                  <c:v>20.829000000000001</c:v>
                </c:pt>
                <c:pt idx="1010">
                  <c:v>21.2072</c:v>
                </c:pt>
                <c:pt idx="1011">
                  <c:v>21.292300000000001</c:v>
                </c:pt>
                <c:pt idx="1012">
                  <c:v>21.873999999999999</c:v>
                </c:pt>
                <c:pt idx="1013">
                  <c:v>21.589400000000001</c:v>
                </c:pt>
                <c:pt idx="1014">
                  <c:v>22.083300000000001</c:v>
                </c:pt>
                <c:pt idx="1015">
                  <c:v>21.8248</c:v>
                </c:pt>
                <c:pt idx="1016">
                  <c:v>22.272400000000001</c:v>
                </c:pt>
                <c:pt idx="1017">
                  <c:v>22.408000000000001</c:v>
                </c:pt>
                <c:pt idx="1018">
                  <c:v>22.599599999999999</c:v>
                </c:pt>
                <c:pt idx="1019">
                  <c:v>22.0762</c:v>
                </c:pt>
                <c:pt idx="1020">
                  <c:v>22.012599999999999</c:v>
                </c:pt>
                <c:pt idx="1021">
                  <c:v>21.555199999999999</c:v>
                </c:pt>
                <c:pt idx="1022">
                  <c:v>21.736799999999999</c:v>
                </c:pt>
                <c:pt idx="1023">
                  <c:v>22.263500000000001</c:v>
                </c:pt>
                <c:pt idx="1024">
                  <c:v>21.9999</c:v>
                </c:pt>
                <c:pt idx="1025">
                  <c:v>21.812000000000001</c:v>
                </c:pt>
                <c:pt idx="1026">
                  <c:v>21.1629</c:v>
                </c:pt>
                <c:pt idx="1027">
                  <c:v>21.012799999999999</c:v>
                </c:pt>
                <c:pt idx="1028">
                  <c:v>21.11</c:v>
                </c:pt>
                <c:pt idx="1029">
                  <c:v>21.208400000000001</c:v>
                </c:pt>
                <c:pt idx="1030">
                  <c:v>20.654699999999998</c:v>
                </c:pt>
                <c:pt idx="1031">
                  <c:v>20.132300000000001</c:v>
                </c:pt>
                <c:pt idx="1032">
                  <c:v>#N/A</c:v>
                </c:pt>
                <c:pt idx="1033">
                  <c:v>#N/A</c:v>
                </c:pt>
                <c:pt idx="1034">
                  <c:v>#N/A</c:v>
                </c:pt>
                <c:pt idx="1035">
                  <c:v>#N/A</c:v>
                </c:pt>
                <c:pt idx="1036">
                  <c:v>#N/A</c:v>
                </c:pt>
                <c:pt idx="1037">
                  <c:v>#N/A</c:v>
                </c:pt>
                <c:pt idx="1038">
                  <c:v>#N/A</c:v>
                </c:pt>
                <c:pt idx="1039">
                  <c:v>#N/A</c:v>
                </c:pt>
              </c:numCache>
            </c:numRef>
          </c:val>
          <c:smooth val="0"/>
          <c:extLst>
            <c:ext xmlns:c16="http://schemas.microsoft.com/office/drawing/2014/chart" uri="{C3380CC4-5D6E-409C-BE32-E72D297353CC}">
              <c16:uniqueId val="{00000000-66B6-4770-A1D6-D5DC65F89D77}"/>
            </c:ext>
          </c:extLst>
        </c:ser>
        <c:ser>
          <c:idx val="1"/>
          <c:order val="1"/>
          <c:tx>
            <c:strRef>
              <c:f>'[Figure 2_US Equity Valuations.xlsx]DATA'!$E$16</c:f>
              <c:strCache>
                <c:ptCount val="1"/>
                <c:pt idx="0">
                  <c:v>S&amp;P Small Cap 600 - PE -LTM</c:v>
                </c:pt>
              </c:strCache>
            </c:strRef>
          </c:tx>
          <c:spPr>
            <a:ln w="12700">
              <a:solidFill>
                <a:srgbClr val="489ADB"/>
              </a:solidFill>
              <a:prstDash val="solid"/>
            </a:ln>
          </c:spPr>
          <c:marker>
            <c:symbol val="none"/>
          </c:marker>
          <c:cat>
            <c:strRef>
              <c:f>'[Figure 2_US Equity Valuations.xlsx]DATA'!$C$17:$C$1056</c:f>
              <c:strCache>
                <c:ptCount val="1015"/>
                <c:pt idx="26">
                  <c:v>2004</c:v>
                </c:pt>
                <c:pt idx="78">
                  <c:v>2005</c:v>
                </c:pt>
                <c:pt idx="130">
                  <c:v>2006</c:v>
                </c:pt>
                <c:pt idx="182">
                  <c:v>2007</c:v>
                </c:pt>
                <c:pt idx="234">
                  <c:v>2008</c:v>
                </c:pt>
                <c:pt idx="286">
                  <c:v>2009</c:v>
                </c:pt>
                <c:pt idx="338">
                  <c:v>2010</c:v>
                </c:pt>
                <c:pt idx="390">
                  <c:v>2011</c:v>
                </c:pt>
                <c:pt idx="442">
                  <c:v>2012</c:v>
                </c:pt>
                <c:pt idx="494">
                  <c:v>2013</c:v>
                </c:pt>
                <c:pt idx="546">
                  <c:v>2014</c:v>
                </c:pt>
                <c:pt idx="598">
                  <c:v>2015</c:v>
                </c:pt>
                <c:pt idx="650">
                  <c:v>2016</c:v>
                </c:pt>
                <c:pt idx="702">
                  <c:v>2017</c:v>
                </c:pt>
                <c:pt idx="754">
                  <c:v>2018</c:v>
                </c:pt>
                <c:pt idx="806">
                  <c:v>2019</c:v>
                </c:pt>
                <c:pt idx="858">
                  <c:v>2020</c:v>
                </c:pt>
                <c:pt idx="910">
                  <c:v>2021</c:v>
                </c:pt>
                <c:pt idx="962">
                  <c:v>2022</c:v>
                </c:pt>
                <c:pt idx="1014">
                  <c:v>2023</c:v>
                </c:pt>
              </c:strCache>
            </c:strRef>
          </c:cat>
          <c:val>
            <c:numRef>
              <c:f>'[Figure 2_US Equity Valuations.xlsx]DATA'!$E$17:$E$1056</c:f>
              <c:numCache>
                <c:formatCode>#,##0.00</c:formatCode>
                <c:ptCount val="1040"/>
                <c:pt idx="0">
                  <c:v>19.1447</c:v>
                </c:pt>
                <c:pt idx="1">
                  <c:v>19.722799999999999</c:v>
                </c:pt>
                <c:pt idx="2">
                  <c:v>19.891300000000001</c:v>
                </c:pt>
                <c:pt idx="3">
                  <c:v>19.6264</c:v>
                </c:pt>
                <c:pt idx="4">
                  <c:v>19.947500000000002</c:v>
                </c:pt>
                <c:pt idx="5">
                  <c:v>20.095199999999998</c:v>
                </c:pt>
                <c:pt idx="6">
                  <c:v>20.0947</c:v>
                </c:pt>
                <c:pt idx="7">
                  <c:v>20.171099999999999</c:v>
                </c:pt>
                <c:pt idx="8">
                  <c:v>20.633199999999999</c:v>
                </c:pt>
                <c:pt idx="9">
                  <c:v>20.087499999999999</c:v>
                </c:pt>
                <c:pt idx="10">
                  <c:v>19.739100000000001</c:v>
                </c:pt>
                <c:pt idx="11">
                  <c:v>19.825099999999999</c:v>
                </c:pt>
                <c:pt idx="12">
                  <c:v>20.587199999999999</c:v>
                </c:pt>
                <c:pt idx="13">
                  <c:v>20.3276</c:v>
                </c:pt>
                <c:pt idx="14">
                  <c:v>20.040299999999998</c:v>
                </c:pt>
                <c:pt idx="15">
                  <c:v>20.033300000000001</c:v>
                </c:pt>
                <c:pt idx="16">
                  <c:v>19.254000000000001</c:v>
                </c:pt>
                <c:pt idx="17">
                  <c:v>18.8718</c:v>
                </c:pt>
                <c:pt idx="18">
                  <c:v>18.395</c:v>
                </c:pt>
                <c:pt idx="19">
                  <c:v>18.463200000000001</c:v>
                </c:pt>
                <c:pt idx="20">
                  <c:v>19.0623</c:v>
                </c:pt>
                <c:pt idx="21">
                  <c:v>19.013999999999999</c:v>
                </c:pt>
                <c:pt idx="22">
                  <c:v>19.2029</c:v>
                </c:pt>
                <c:pt idx="23">
                  <c:v>19.073599999999999</c:v>
                </c:pt>
                <c:pt idx="24">
                  <c:v>19.280200000000001</c:v>
                </c:pt>
                <c:pt idx="25">
                  <c:v>19.072900000000001</c:v>
                </c:pt>
                <c:pt idx="26">
                  <c:v>18.6998</c:v>
                </c:pt>
                <c:pt idx="27">
                  <c:v>18.410499999999999</c:v>
                </c:pt>
                <c:pt idx="28">
                  <c:v>18.1418</c:v>
                </c:pt>
                <c:pt idx="29">
                  <c:v>18.537099999999999</c:v>
                </c:pt>
                <c:pt idx="30">
                  <c:v>17.748100000000001</c:v>
                </c:pt>
                <c:pt idx="31">
                  <c:v>17.055700000000002</c:v>
                </c:pt>
                <c:pt idx="32">
                  <c:v>17.802600000000002</c:v>
                </c:pt>
                <c:pt idx="33">
                  <c:v>17.988199999999999</c:v>
                </c:pt>
                <c:pt idx="34">
                  <c:v>18.156700000000001</c:v>
                </c:pt>
                <c:pt idx="35">
                  <c:v>18.4316</c:v>
                </c:pt>
                <c:pt idx="36">
                  <c:v>18.315100000000001</c:v>
                </c:pt>
                <c:pt idx="37">
                  <c:v>18.170500000000001</c:v>
                </c:pt>
                <c:pt idx="38">
                  <c:v>18.594899999999999</c:v>
                </c:pt>
                <c:pt idx="39">
                  <c:v>18.4117</c:v>
                </c:pt>
                <c:pt idx="40">
                  <c:v>18.227</c:v>
                </c:pt>
                <c:pt idx="41">
                  <c:v>18.209399999999999</c:v>
                </c:pt>
                <c:pt idx="42">
                  <c:v>18.673400000000001</c:v>
                </c:pt>
                <c:pt idx="43">
                  <c:v>19.279199999999999</c:v>
                </c:pt>
                <c:pt idx="44">
                  <c:v>19.779800000000002</c:v>
                </c:pt>
                <c:pt idx="45">
                  <c:v>18.482299999999999</c:v>
                </c:pt>
                <c:pt idx="46">
                  <c:v>18.926400000000001</c:v>
                </c:pt>
                <c:pt idx="47">
                  <c:v>19.122299999999999</c:v>
                </c:pt>
                <c:pt idx="48">
                  <c:v>18.896000000000001</c:v>
                </c:pt>
                <c:pt idx="49">
                  <c:v>18.986499999999999</c:v>
                </c:pt>
                <c:pt idx="50">
                  <c:v>19.2057</c:v>
                </c:pt>
                <c:pt idx="51">
                  <c:v>19.367699999999999</c:v>
                </c:pt>
                <c:pt idx="52">
                  <c:v>18.503599999999999</c:v>
                </c:pt>
                <c:pt idx="53">
                  <c:v>18.624500000000001</c:v>
                </c:pt>
                <c:pt idx="54">
                  <c:v>18.4068</c:v>
                </c:pt>
                <c:pt idx="55">
                  <c:v>18.438199999999998</c:v>
                </c:pt>
                <c:pt idx="56">
                  <c:v>19.160799999999998</c:v>
                </c:pt>
                <c:pt idx="57">
                  <c:v>19.229900000000001</c:v>
                </c:pt>
                <c:pt idx="58">
                  <c:v>18.4621</c:v>
                </c:pt>
                <c:pt idx="59">
                  <c:v>18.578700000000001</c:v>
                </c:pt>
                <c:pt idx="60">
                  <c:v>18.922799999999999</c:v>
                </c:pt>
                <c:pt idx="61">
                  <c:v>18.500900000000001</c:v>
                </c:pt>
                <c:pt idx="62">
                  <c:v>18.239100000000001</c:v>
                </c:pt>
                <c:pt idx="63">
                  <c:v>18.035</c:v>
                </c:pt>
                <c:pt idx="64">
                  <c:v>17.9802</c:v>
                </c:pt>
                <c:pt idx="65">
                  <c:v>18.015499999999999</c:v>
                </c:pt>
                <c:pt idx="66">
                  <c:v>17.259</c:v>
                </c:pt>
                <c:pt idx="67">
                  <c:v>17.4422</c:v>
                </c:pt>
                <c:pt idx="68">
                  <c:v>17.226099999999999</c:v>
                </c:pt>
                <c:pt idx="69">
                  <c:v>17.555</c:v>
                </c:pt>
                <c:pt idx="70">
                  <c:v>17.276900000000001</c:v>
                </c:pt>
                <c:pt idx="71">
                  <c:v>17.348500000000001</c:v>
                </c:pt>
                <c:pt idx="72">
                  <c:v>17.518799999999999</c:v>
                </c:pt>
                <c:pt idx="73">
                  <c:v>17.703199999999999</c:v>
                </c:pt>
                <c:pt idx="74">
                  <c:v>17.974</c:v>
                </c:pt>
                <c:pt idx="75">
                  <c:v>18.217600000000001</c:v>
                </c:pt>
                <c:pt idx="76">
                  <c:v>17.8187</c:v>
                </c:pt>
                <c:pt idx="77">
                  <c:v>18.166699999999999</c:v>
                </c:pt>
                <c:pt idx="78">
                  <c:v>18.5745</c:v>
                </c:pt>
                <c:pt idx="79">
                  <c:v>18.621500000000001</c:v>
                </c:pt>
                <c:pt idx="80">
                  <c:v>18.980399999999999</c:v>
                </c:pt>
                <c:pt idx="81">
                  <c:v>19.017099999999999</c:v>
                </c:pt>
                <c:pt idx="82">
                  <c:v>18.552800000000001</c:v>
                </c:pt>
                <c:pt idx="83">
                  <c:v>18.643899999999999</c:v>
                </c:pt>
                <c:pt idx="84">
                  <c:v>17.3584</c:v>
                </c:pt>
                <c:pt idx="85">
                  <c:v>17.1511</c:v>
                </c:pt>
                <c:pt idx="86">
                  <c:v>17.2974</c:v>
                </c:pt>
                <c:pt idx="87">
                  <c:v>17.629300000000001</c:v>
                </c:pt>
                <c:pt idx="88">
                  <c:v>17.375399999999999</c:v>
                </c:pt>
                <c:pt idx="89">
                  <c:v>16.946899999999999</c:v>
                </c:pt>
                <c:pt idx="90">
                  <c:v>17.418600000000001</c:v>
                </c:pt>
                <c:pt idx="91">
                  <c:v>16.879300000000001</c:v>
                </c:pt>
                <c:pt idx="92">
                  <c:v>16.519100000000002</c:v>
                </c:pt>
                <c:pt idx="93">
                  <c:v>16.453600000000002</c:v>
                </c:pt>
                <c:pt idx="94">
                  <c:v>16.618400000000001</c:v>
                </c:pt>
                <c:pt idx="95">
                  <c:v>17.155899999999999</c:v>
                </c:pt>
                <c:pt idx="96">
                  <c:v>17.3048</c:v>
                </c:pt>
                <c:pt idx="97">
                  <c:v>17.145499999999998</c:v>
                </c:pt>
                <c:pt idx="98">
                  <c:v>17.418700000000001</c:v>
                </c:pt>
                <c:pt idx="99">
                  <c:v>17.4984</c:v>
                </c:pt>
                <c:pt idx="100">
                  <c:v>17.471599999999999</c:v>
                </c:pt>
                <c:pt idx="101">
                  <c:v>17.367999999999999</c:v>
                </c:pt>
                <c:pt idx="102">
                  <c:v>17.512799999999999</c:v>
                </c:pt>
                <c:pt idx="103">
                  <c:v>17.035599999999999</c:v>
                </c:pt>
                <c:pt idx="104">
                  <c:v>17.485199999999999</c:v>
                </c:pt>
                <c:pt idx="105">
                  <c:v>17.631499999999999</c:v>
                </c:pt>
                <c:pt idx="106">
                  <c:v>17.465</c:v>
                </c:pt>
                <c:pt idx="107">
                  <c:v>17.903500000000001</c:v>
                </c:pt>
                <c:pt idx="108">
                  <c:v>17.817799999999998</c:v>
                </c:pt>
                <c:pt idx="109">
                  <c:v>17.7133</c:v>
                </c:pt>
                <c:pt idx="110">
                  <c:v>17.427</c:v>
                </c:pt>
                <c:pt idx="111">
                  <c:v>17.6251</c:v>
                </c:pt>
                <c:pt idx="112">
                  <c:v>17.581299999999999</c:v>
                </c:pt>
                <c:pt idx="113">
                  <c:v>17.551500000000001</c:v>
                </c:pt>
                <c:pt idx="114">
                  <c:v>17.871200000000002</c:v>
                </c:pt>
                <c:pt idx="115">
                  <c:v>17.902899999999999</c:v>
                </c:pt>
                <c:pt idx="116">
                  <c:v>17.970199999999998</c:v>
                </c:pt>
                <c:pt idx="117">
                  <c:v>17.906600000000001</c:v>
                </c:pt>
                <c:pt idx="118">
                  <c:v>17.747800000000002</c:v>
                </c:pt>
                <c:pt idx="119">
                  <c:v>18.430599999999998</c:v>
                </c:pt>
                <c:pt idx="120">
                  <c:v>18.368300000000001</c:v>
                </c:pt>
                <c:pt idx="121">
                  <c:v>18.7241</c:v>
                </c:pt>
                <c:pt idx="122">
                  <c:v>18.110199999999999</c:v>
                </c:pt>
                <c:pt idx="123">
                  <c:v>17.172000000000001</c:v>
                </c:pt>
                <c:pt idx="124">
                  <c:v>17.198699999999999</c:v>
                </c:pt>
                <c:pt idx="125">
                  <c:v>17.3902</c:v>
                </c:pt>
                <c:pt idx="126">
                  <c:v>16.824100000000001</c:v>
                </c:pt>
                <c:pt idx="127">
                  <c:v>16.695499999999999</c:v>
                </c:pt>
                <c:pt idx="128">
                  <c:v>16.6206</c:v>
                </c:pt>
                <c:pt idx="129">
                  <c:v>17.048999999999999</c:v>
                </c:pt>
                <c:pt idx="130">
                  <c:v>16.848800000000001</c:v>
                </c:pt>
                <c:pt idx="131">
                  <c:v>16.258500000000002</c:v>
                </c:pt>
                <c:pt idx="132">
                  <c:v>16.0107</c:v>
                </c:pt>
                <c:pt idx="133">
                  <c:v>16.541599999999999</c:v>
                </c:pt>
                <c:pt idx="134">
                  <c:v>16.7149</c:v>
                </c:pt>
                <c:pt idx="135">
                  <c:v>16.2865</c:v>
                </c:pt>
                <c:pt idx="136">
                  <c:v>16.502400000000002</c:v>
                </c:pt>
                <c:pt idx="137">
                  <c:v>16.178899999999999</c:v>
                </c:pt>
                <c:pt idx="138">
                  <c:v>16.625499999999999</c:v>
                </c:pt>
                <c:pt idx="139">
                  <c:v>16.447700000000001</c:v>
                </c:pt>
                <c:pt idx="140">
                  <c:v>16.792000000000002</c:v>
                </c:pt>
                <c:pt idx="141">
                  <c:v>16.660799999999998</c:v>
                </c:pt>
                <c:pt idx="142">
                  <c:v>16.828099999999999</c:v>
                </c:pt>
                <c:pt idx="143">
                  <c:v>17.1143</c:v>
                </c:pt>
                <c:pt idx="144">
                  <c:v>17.5899</c:v>
                </c:pt>
                <c:pt idx="145">
                  <c:v>17.5184</c:v>
                </c:pt>
                <c:pt idx="146">
                  <c:v>17.711099999999998</c:v>
                </c:pt>
                <c:pt idx="147">
                  <c:v>17.378799999999998</c:v>
                </c:pt>
                <c:pt idx="148">
                  <c:v>17.8263</c:v>
                </c:pt>
                <c:pt idx="149">
                  <c:v>15.6921</c:v>
                </c:pt>
                <c:pt idx="150">
                  <c:v>15.7599</c:v>
                </c:pt>
                <c:pt idx="151">
                  <c:v>15.6311</c:v>
                </c:pt>
                <c:pt idx="152">
                  <c:v>15.814399999999999</c:v>
                </c:pt>
                <c:pt idx="153">
                  <c:v>15.7766</c:v>
                </c:pt>
                <c:pt idx="154">
                  <c:v>15.557499999999999</c:v>
                </c:pt>
                <c:pt idx="155">
                  <c:v>15.633900000000001</c:v>
                </c:pt>
                <c:pt idx="156">
                  <c:v>15.453200000000001</c:v>
                </c:pt>
                <c:pt idx="157">
                  <c:v>15.885400000000001</c:v>
                </c:pt>
                <c:pt idx="158">
                  <c:v>15.853400000000001</c:v>
                </c:pt>
                <c:pt idx="159">
                  <c:v>15.8979</c:v>
                </c:pt>
                <c:pt idx="160">
                  <c:v>16.281300000000002</c:v>
                </c:pt>
                <c:pt idx="161">
                  <c:v>16.243600000000001</c:v>
                </c:pt>
                <c:pt idx="162">
                  <c:v>17.230399999999999</c:v>
                </c:pt>
                <c:pt idx="163">
                  <c:v>17.3277</c:v>
                </c:pt>
                <c:pt idx="164">
                  <c:v>16.436</c:v>
                </c:pt>
                <c:pt idx="165">
                  <c:v>16.681699999999999</c:v>
                </c:pt>
                <c:pt idx="166">
                  <c:v>16.3553</c:v>
                </c:pt>
                <c:pt idx="167">
                  <c:v>16.992699999999999</c:v>
                </c:pt>
                <c:pt idx="168">
                  <c:v>16.808900000000001</c:v>
                </c:pt>
                <c:pt idx="169">
                  <c:v>17.025700000000001</c:v>
                </c:pt>
                <c:pt idx="170">
                  <c:v>17.1023</c:v>
                </c:pt>
                <c:pt idx="171">
                  <c:v>17.361499999999999</c:v>
                </c:pt>
                <c:pt idx="172">
                  <c:v>17.467500000000001</c:v>
                </c:pt>
                <c:pt idx="173">
                  <c:v>17.4682</c:v>
                </c:pt>
                <c:pt idx="174">
                  <c:v>17.450299999999999</c:v>
                </c:pt>
                <c:pt idx="175">
                  <c:v>16.4587</c:v>
                </c:pt>
                <c:pt idx="176">
                  <c:v>16.407399999999999</c:v>
                </c:pt>
                <c:pt idx="177">
                  <c:v>16.835599999999999</c:v>
                </c:pt>
                <c:pt idx="178">
                  <c:v>16.4422</c:v>
                </c:pt>
                <c:pt idx="179">
                  <c:v>16.5351</c:v>
                </c:pt>
                <c:pt idx="180">
                  <c:v>16.2333</c:v>
                </c:pt>
                <c:pt idx="181">
                  <c:v>16.1661</c:v>
                </c:pt>
                <c:pt idx="182">
                  <c:v>16.472899999999999</c:v>
                </c:pt>
                <c:pt idx="183">
                  <c:v>16.507899999999999</c:v>
                </c:pt>
                <c:pt idx="184">
                  <c:v>16.128699999999998</c:v>
                </c:pt>
                <c:pt idx="185">
                  <c:v>14.997400000000001</c:v>
                </c:pt>
                <c:pt idx="186">
                  <c:v>14.5496</c:v>
                </c:pt>
                <c:pt idx="187">
                  <c:v>14.8469</c:v>
                </c:pt>
                <c:pt idx="188">
                  <c:v>14.822100000000001</c:v>
                </c:pt>
                <c:pt idx="189">
                  <c:v>15.254099999999999</c:v>
                </c:pt>
                <c:pt idx="190">
                  <c:v>15.1732</c:v>
                </c:pt>
                <c:pt idx="191">
                  <c:v>14.7875</c:v>
                </c:pt>
                <c:pt idx="192">
                  <c:v>14.9495</c:v>
                </c:pt>
                <c:pt idx="193">
                  <c:v>15.398</c:v>
                </c:pt>
                <c:pt idx="194">
                  <c:v>15.306800000000001</c:v>
                </c:pt>
                <c:pt idx="195">
                  <c:v>15.903700000000001</c:v>
                </c:pt>
                <c:pt idx="196">
                  <c:v>15.755699999999999</c:v>
                </c:pt>
                <c:pt idx="197">
                  <c:v>14.868499999999999</c:v>
                </c:pt>
                <c:pt idx="198">
                  <c:v>15.215400000000001</c:v>
                </c:pt>
                <c:pt idx="199">
                  <c:v>14.67</c:v>
                </c:pt>
                <c:pt idx="200">
                  <c:v>14.311500000000001</c:v>
                </c:pt>
                <c:pt idx="201">
                  <c:v>15.793200000000001</c:v>
                </c:pt>
                <c:pt idx="202">
                  <c:v>15.554399999999999</c:v>
                </c:pt>
                <c:pt idx="203">
                  <c:v>15.8345</c:v>
                </c:pt>
                <c:pt idx="204">
                  <c:v>16.205400000000001</c:v>
                </c:pt>
                <c:pt idx="205">
                  <c:v>15.4999</c:v>
                </c:pt>
                <c:pt idx="206">
                  <c:v>15.8299</c:v>
                </c:pt>
                <c:pt idx="207">
                  <c:v>15.5814</c:v>
                </c:pt>
                <c:pt idx="208">
                  <c:v>14.607900000000001</c:v>
                </c:pt>
                <c:pt idx="209">
                  <c:v>14.127800000000001</c:v>
                </c:pt>
                <c:pt idx="210">
                  <c:v>13.413600000000001</c:v>
                </c:pt>
                <c:pt idx="211">
                  <c:v>13.8895</c:v>
                </c:pt>
                <c:pt idx="212">
                  <c:v>14.9716</c:v>
                </c:pt>
                <c:pt idx="213">
                  <c:v>14.363</c:v>
                </c:pt>
                <c:pt idx="214">
                  <c:v>14.417</c:v>
                </c:pt>
                <c:pt idx="215">
                  <c:v>14.4405</c:v>
                </c:pt>
                <c:pt idx="216">
                  <c:v>14.189399999999999</c:v>
                </c:pt>
                <c:pt idx="217">
                  <c:v>13.638299999999999</c:v>
                </c:pt>
                <c:pt idx="218">
                  <c:v>13.737399999999999</c:v>
                </c:pt>
                <c:pt idx="219">
                  <c:v>14.273</c:v>
                </c:pt>
                <c:pt idx="220">
                  <c:v>14.161099999999999</c:v>
                </c:pt>
                <c:pt idx="221">
                  <c:v>14.8598</c:v>
                </c:pt>
                <c:pt idx="222">
                  <c:v>14.280900000000001</c:v>
                </c:pt>
                <c:pt idx="223">
                  <c:v>14.9503</c:v>
                </c:pt>
                <c:pt idx="224">
                  <c:v>14.9054</c:v>
                </c:pt>
                <c:pt idx="225">
                  <c:v>15.0601</c:v>
                </c:pt>
                <c:pt idx="226">
                  <c:v>14.882199999999999</c:v>
                </c:pt>
                <c:pt idx="227">
                  <c:v>15.096500000000001</c:v>
                </c:pt>
                <c:pt idx="228">
                  <c:v>14.5878</c:v>
                </c:pt>
                <c:pt idx="229">
                  <c:v>14.9526</c:v>
                </c:pt>
                <c:pt idx="230">
                  <c:v>14.6652</c:v>
                </c:pt>
                <c:pt idx="231">
                  <c:v>14.6334</c:v>
                </c:pt>
                <c:pt idx="232">
                  <c:v>14.350199999999999</c:v>
                </c:pt>
                <c:pt idx="233">
                  <c:v>13.7821</c:v>
                </c:pt>
                <c:pt idx="234">
                  <c:v>13.075900000000001</c:v>
                </c:pt>
                <c:pt idx="235">
                  <c:v>12.9293</c:v>
                </c:pt>
                <c:pt idx="236">
                  <c:v>13.187200000000001</c:v>
                </c:pt>
                <c:pt idx="237">
                  <c:v>13.1944</c:v>
                </c:pt>
                <c:pt idx="238">
                  <c:v>13.239699999999999</c:v>
                </c:pt>
                <c:pt idx="239">
                  <c:v>13.5351</c:v>
                </c:pt>
                <c:pt idx="240">
                  <c:v>14.0441</c:v>
                </c:pt>
                <c:pt idx="241">
                  <c:v>13.7735</c:v>
                </c:pt>
                <c:pt idx="242">
                  <c:v>13.8546</c:v>
                </c:pt>
                <c:pt idx="243">
                  <c:v>13.553900000000001</c:v>
                </c:pt>
                <c:pt idx="244">
                  <c:v>13.6472</c:v>
                </c:pt>
                <c:pt idx="245">
                  <c:v>13.922000000000001</c:v>
                </c:pt>
                <c:pt idx="246">
                  <c:v>12.9213</c:v>
                </c:pt>
                <c:pt idx="247">
                  <c:v>11.154500000000001</c:v>
                </c:pt>
                <c:pt idx="248">
                  <c:v>9.1205499999999997</c:v>
                </c:pt>
                <c:pt idx="249">
                  <c:v>9.1433900000000001</c:v>
                </c:pt>
                <c:pt idx="250">
                  <c:v>8.1783599999999996</c:v>
                </c:pt>
                <c:pt idx="251">
                  <c:v>9.3919200000000007</c:v>
                </c:pt>
                <c:pt idx="252">
                  <c:v>8.87988</c:v>
                </c:pt>
                <c:pt idx="253">
                  <c:v>8.0191599999999994</c:v>
                </c:pt>
                <c:pt idx="254">
                  <c:v>7.0464099999999998</c:v>
                </c:pt>
                <c:pt idx="255">
                  <c:v>8.3717000000000006</c:v>
                </c:pt>
                <c:pt idx="256">
                  <c:v>8.1857500000000005</c:v>
                </c:pt>
                <c:pt idx="257">
                  <c:v>8.3791600000000006</c:v>
                </c:pt>
                <c:pt idx="258">
                  <c:v>8.7057099999999998</c:v>
                </c:pt>
                <c:pt idx="259">
                  <c:v>8.5535099999999993</c:v>
                </c:pt>
                <c:pt idx="260">
                  <c:v>9.1843699999999995</c:v>
                </c:pt>
                <c:pt idx="261">
                  <c:v>8.8138299999999994</c:v>
                </c:pt>
                <c:pt idx="262">
                  <c:v>8.5052599999999998</c:v>
                </c:pt>
                <c:pt idx="263">
                  <c:v>8.1802499999999991</c:v>
                </c:pt>
                <c:pt idx="264">
                  <c:v>8.0680599999999991</c:v>
                </c:pt>
                <c:pt idx="265">
                  <c:v>8.5858100000000004</c:v>
                </c:pt>
                <c:pt idx="266">
                  <c:v>9.1250900000000001</c:v>
                </c:pt>
                <c:pt idx="267">
                  <c:v>8.3784799999999997</c:v>
                </c:pt>
                <c:pt idx="268">
                  <c:v>8.0462600000000002</c:v>
                </c:pt>
                <c:pt idx="269">
                  <c:v>7.2063100000000002</c:v>
                </c:pt>
                <c:pt idx="270">
                  <c:v>8.1103900000000007</c:v>
                </c:pt>
                <c:pt idx="271">
                  <c:v>8.3892199999999999</c:v>
                </c:pt>
                <c:pt idx="272">
                  <c:v>9.0519800000000004</c:v>
                </c:pt>
                <c:pt idx="273">
                  <c:v>9.5786999999999995</c:v>
                </c:pt>
                <c:pt idx="274">
                  <c:v>9.8726099999999999</c:v>
                </c:pt>
                <c:pt idx="275">
                  <c:v>10.169600000000001</c:v>
                </c:pt>
                <c:pt idx="276">
                  <c:v>10.210100000000001</c:v>
                </c:pt>
                <c:pt idx="277">
                  <c:v>10.335100000000001</c:v>
                </c:pt>
                <c:pt idx="278">
                  <c:v>10.9391</c:v>
                </c:pt>
                <c:pt idx="279">
                  <c:v>10.654400000000001</c:v>
                </c:pt>
                <c:pt idx="280">
                  <c:v>10.845800000000001</c:v>
                </c:pt>
                <c:pt idx="281">
                  <c:v>11.381</c:v>
                </c:pt>
                <c:pt idx="282">
                  <c:v>11.912000000000001</c:v>
                </c:pt>
                <c:pt idx="283">
                  <c:v>11.794499999999999</c:v>
                </c:pt>
                <c:pt idx="284">
                  <c:v>11.5212</c:v>
                </c:pt>
                <c:pt idx="285">
                  <c:v>11.519399999999999</c:v>
                </c:pt>
                <c:pt idx="286">
                  <c:v>11.4788</c:v>
                </c:pt>
                <c:pt idx="287">
                  <c:v>11.143700000000001</c:v>
                </c:pt>
                <c:pt idx="288">
                  <c:v>12.0951</c:v>
                </c:pt>
                <c:pt idx="289">
                  <c:v>12.7142</c:v>
                </c:pt>
                <c:pt idx="290">
                  <c:v>12.904500000000001</c:v>
                </c:pt>
                <c:pt idx="291">
                  <c:v>13.5351</c:v>
                </c:pt>
                <c:pt idx="292">
                  <c:v>14.7225</c:v>
                </c:pt>
                <c:pt idx="293">
                  <c:v>14.9978</c:v>
                </c:pt>
                <c:pt idx="294">
                  <c:v>15.0367</c:v>
                </c:pt>
                <c:pt idx="295">
                  <c:v>14.8048</c:v>
                </c:pt>
                <c:pt idx="296">
                  <c:v>15.422700000000001</c:v>
                </c:pt>
                <c:pt idx="297">
                  <c:v>16.1706</c:v>
                </c:pt>
                <c:pt idx="298">
                  <c:v>15.6943</c:v>
                </c:pt>
                <c:pt idx="299">
                  <c:v>15.3407</c:v>
                </c:pt>
                <c:pt idx="300">
                  <c:v>16.313500000000001</c:v>
                </c:pt>
                <c:pt idx="301">
                  <c:v>16.479700000000001</c:v>
                </c:pt>
                <c:pt idx="302">
                  <c:v>16.228300000000001</c:v>
                </c:pt>
                <c:pt idx="303">
                  <c:v>15.3873</c:v>
                </c:pt>
                <c:pt idx="304">
                  <c:v>15.7827</c:v>
                </c:pt>
                <c:pt idx="305">
                  <c:v>16.710699999999999</c:v>
                </c:pt>
                <c:pt idx="306">
                  <c:v>16.497599999999998</c:v>
                </c:pt>
                <c:pt idx="307">
                  <c:v>16.413799999999998</c:v>
                </c:pt>
                <c:pt idx="308">
                  <c:v>16.863499999999998</c:v>
                </c:pt>
                <c:pt idx="309">
                  <c:v>16.999600000000001</c:v>
                </c:pt>
                <c:pt idx="310">
                  <c:v>17.1249</c:v>
                </c:pt>
                <c:pt idx="311">
                  <c:v>17.720800000000001</c:v>
                </c:pt>
                <c:pt idx="312">
                  <c:v>17.4712</c:v>
                </c:pt>
                <c:pt idx="313">
                  <c:v>17.674700000000001</c:v>
                </c:pt>
                <c:pt idx="314">
                  <c:v>17.037600000000001</c:v>
                </c:pt>
                <c:pt idx="315">
                  <c:v>16.683800000000002</c:v>
                </c:pt>
                <c:pt idx="316">
                  <c:v>16.645099999999999</c:v>
                </c:pt>
                <c:pt idx="317">
                  <c:v>17.0578</c:v>
                </c:pt>
                <c:pt idx="318">
                  <c:v>17.203800000000001</c:v>
                </c:pt>
                <c:pt idx="319">
                  <c:v>17.200399999999998</c:v>
                </c:pt>
                <c:pt idx="320">
                  <c:v>17.972200000000001</c:v>
                </c:pt>
                <c:pt idx="321">
                  <c:v>18.313500000000001</c:v>
                </c:pt>
                <c:pt idx="322">
                  <c:v>18.177499999999998</c:v>
                </c:pt>
                <c:pt idx="323">
                  <c:v>18.352</c:v>
                </c:pt>
                <c:pt idx="324">
                  <c:v>18.5563</c:v>
                </c:pt>
                <c:pt idx="325">
                  <c:v>18.896000000000001</c:v>
                </c:pt>
                <c:pt idx="326">
                  <c:v>19.062999999999999</c:v>
                </c:pt>
                <c:pt idx="327">
                  <c:v>19.852799999999998</c:v>
                </c:pt>
                <c:pt idx="328">
                  <c:v>19.004200000000001</c:v>
                </c:pt>
                <c:pt idx="329">
                  <c:v>17.526399999999999</c:v>
                </c:pt>
                <c:pt idx="330">
                  <c:v>17.5169</c:v>
                </c:pt>
                <c:pt idx="331">
                  <c:v>16.615600000000001</c:v>
                </c:pt>
                <c:pt idx="332">
                  <c:v>16.819800000000001</c:v>
                </c:pt>
                <c:pt idx="333">
                  <c:v>16.1585</c:v>
                </c:pt>
                <c:pt idx="334">
                  <c:v>16.5945</c:v>
                </c:pt>
                <c:pt idx="335">
                  <c:v>16.7315</c:v>
                </c:pt>
                <c:pt idx="336">
                  <c:v>16.028300000000002</c:v>
                </c:pt>
                <c:pt idx="337">
                  <c:v>15.0458</c:v>
                </c:pt>
                <c:pt idx="338">
                  <c:v>15.8116</c:v>
                </c:pt>
                <c:pt idx="339">
                  <c:v>15.392099999999999</c:v>
                </c:pt>
                <c:pt idx="340">
                  <c:v>16.3584</c:v>
                </c:pt>
                <c:pt idx="341">
                  <c:v>16.290299999999998</c:v>
                </c:pt>
                <c:pt idx="342">
                  <c:v>16.266400000000001</c:v>
                </c:pt>
                <c:pt idx="343">
                  <c:v>14.381</c:v>
                </c:pt>
                <c:pt idx="344">
                  <c:v>14.354900000000001</c:v>
                </c:pt>
                <c:pt idx="345">
                  <c:v>14.382899999999999</c:v>
                </c:pt>
                <c:pt idx="346">
                  <c:v>15.0456</c:v>
                </c:pt>
                <c:pt idx="347">
                  <c:v>14.9717</c:v>
                </c:pt>
                <c:pt idx="348">
                  <c:v>15.1912</c:v>
                </c:pt>
                <c:pt idx="349">
                  <c:v>15.572800000000001</c:v>
                </c:pt>
                <c:pt idx="350">
                  <c:v>15.7201</c:v>
                </c:pt>
                <c:pt idx="351">
                  <c:v>16.04</c:v>
                </c:pt>
                <c:pt idx="352">
                  <c:v>16.269200000000001</c:v>
                </c:pt>
                <c:pt idx="353">
                  <c:v>16.316199999999998</c:v>
                </c:pt>
                <c:pt idx="354">
                  <c:v>16.254300000000001</c:v>
                </c:pt>
                <c:pt idx="355">
                  <c:v>16.903700000000001</c:v>
                </c:pt>
                <c:pt idx="356">
                  <c:v>16.463999999999999</c:v>
                </c:pt>
                <c:pt idx="357">
                  <c:v>15.8111</c:v>
                </c:pt>
                <c:pt idx="358">
                  <c:v>15.9758</c:v>
                </c:pt>
                <c:pt idx="359">
                  <c:v>16.425599999999999</c:v>
                </c:pt>
                <c:pt idx="360">
                  <c:v>16.712299999999999</c:v>
                </c:pt>
                <c:pt idx="361">
                  <c:v>16.7026</c:v>
                </c:pt>
                <c:pt idx="362">
                  <c:v>16.946999999999999</c:v>
                </c:pt>
                <c:pt idx="363">
                  <c:v>16.859000000000002</c:v>
                </c:pt>
                <c:pt idx="364">
                  <c:v>16.819600000000001</c:v>
                </c:pt>
                <c:pt idx="365">
                  <c:v>17.042100000000001</c:v>
                </c:pt>
                <c:pt idx="366">
                  <c:v>16.583400000000001</c:v>
                </c:pt>
                <c:pt idx="367">
                  <c:v>16.647300000000001</c:v>
                </c:pt>
                <c:pt idx="368">
                  <c:v>17.122900000000001</c:v>
                </c:pt>
                <c:pt idx="369">
                  <c:v>17.5288</c:v>
                </c:pt>
                <c:pt idx="370">
                  <c:v>17.977</c:v>
                </c:pt>
                <c:pt idx="371">
                  <c:v>17.685500000000001</c:v>
                </c:pt>
                <c:pt idx="372">
                  <c:v>17.696000000000002</c:v>
                </c:pt>
                <c:pt idx="373">
                  <c:v>17.316600000000001</c:v>
                </c:pt>
                <c:pt idx="374">
                  <c:v>16.879899999999999</c:v>
                </c:pt>
                <c:pt idx="375">
                  <c:v>17.450900000000001</c:v>
                </c:pt>
                <c:pt idx="376">
                  <c:v>18.2744</c:v>
                </c:pt>
                <c:pt idx="377">
                  <c:v>18.170300000000001</c:v>
                </c:pt>
                <c:pt idx="378">
                  <c:v>18.029699999999998</c:v>
                </c:pt>
                <c:pt idx="379">
                  <c:v>18.208100000000002</c:v>
                </c:pt>
                <c:pt idx="380">
                  <c:v>18.5396</c:v>
                </c:pt>
                <c:pt idx="381">
                  <c:v>18.0197</c:v>
                </c:pt>
                <c:pt idx="382">
                  <c:v>18.213699999999999</c:v>
                </c:pt>
                <c:pt idx="383">
                  <c:v>17.447700000000001</c:v>
                </c:pt>
                <c:pt idx="384">
                  <c:v>17.616499999999998</c:v>
                </c:pt>
                <c:pt idx="385">
                  <c:v>17.0212</c:v>
                </c:pt>
                <c:pt idx="386">
                  <c:v>16.385899999999999</c:v>
                </c:pt>
                <c:pt idx="387">
                  <c:v>16.344200000000001</c:v>
                </c:pt>
                <c:pt idx="388">
                  <c:v>16.5732</c:v>
                </c:pt>
                <c:pt idx="389">
                  <c:v>17.569400000000002</c:v>
                </c:pt>
                <c:pt idx="390">
                  <c:v>17.793099999999999</c:v>
                </c:pt>
                <c:pt idx="391">
                  <c:v>17.361699999999999</c:v>
                </c:pt>
                <c:pt idx="392">
                  <c:v>17.6082</c:v>
                </c:pt>
                <c:pt idx="393">
                  <c:v>16.6965</c:v>
                </c:pt>
                <c:pt idx="394">
                  <c:v>15.059900000000001</c:v>
                </c:pt>
                <c:pt idx="395">
                  <c:v>14.780799999999999</c:v>
                </c:pt>
                <c:pt idx="396">
                  <c:v>13.3322</c:v>
                </c:pt>
                <c:pt idx="397">
                  <c:v>14.112</c:v>
                </c:pt>
                <c:pt idx="398">
                  <c:v>14.0205</c:v>
                </c:pt>
                <c:pt idx="399">
                  <c:v>13.7331</c:v>
                </c:pt>
                <c:pt idx="400">
                  <c:v>14.3977</c:v>
                </c:pt>
                <c:pt idx="401">
                  <c:v>13.084</c:v>
                </c:pt>
                <c:pt idx="402">
                  <c:v>12.9124</c:v>
                </c:pt>
                <c:pt idx="403">
                  <c:v>13.214700000000001</c:v>
                </c:pt>
                <c:pt idx="404">
                  <c:v>14.212199999999999</c:v>
                </c:pt>
                <c:pt idx="405">
                  <c:v>14.348000000000001</c:v>
                </c:pt>
                <c:pt idx="406">
                  <c:v>15.2203</c:v>
                </c:pt>
                <c:pt idx="407">
                  <c:v>14.9391</c:v>
                </c:pt>
                <c:pt idx="408">
                  <c:v>14.931900000000001</c:v>
                </c:pt>
                <c:pt idx="409">
                  <c:v>14.014099999999999</c:v>
                </c:pt>
                <c:pt idx="410">
                  <c:v>13.075200000000001</c:v>
                </c:pt>
                <c:pt idx="411">
                  <c:v>14.229100000000001</c:v>
                </c:pt>
                <c:pt idx="412">
                  <c:v>14.4069</c:v>
                </c:pt>
                <c:pt idx="413">
                  <c:v>13.932600000000001</c:v>
                </c:pt>
                <c:pt idx="414">
                  <c:v>14.4735</c:v>
                </c:pt>
                <c:pt idx="415">
                  <c:v>14.339700000000001</c:v>
                </c:pt>
                <c:pt idx="416">
                  <c:v>14.5204</c:v>
                </c:pt>
                <c:pt idx="417">
                  <c:v>14.649900000000001</c:v>
                </c:pt>
                <c:pt idx="418">
                  <c:v>15.0694</c:v>
                </c:pt>
                <c:pt idx="419">
                  <c:v>15.1172</c:v>
                </c:pt>
                <c:pt idx="420">
                  <c:v>15.664300000000001</c:v>
                </c:pt>
                <c:pt idx="421">
                  <c:v>15.4831</c:v>
                </c:pt>
                <c:pt idx="422">
                  <c:v>15.3789</c:v>
                </c:pt>
                <c:pt idx="423">
                  <c:v>15.363200000000001</c:v>
                </c:pt>
                <c:pt idx="424">
                  <c:v>15.0223</c:v>
                </c:pt>
                <c:pt idx="425">
                  <c:v>15.2227</c:v>
                </c:pt>
                <c:pt idx="426">
                  <c:v>15.5002</c:v>
                </c:pt>
                <c:pt idx="427">
                  <c:v>15.349600000000001</c:v>
                </c:pt>
                <c:pt idx="428">
                  <c:v>15.331300000000001</c:v>
                </c:pt>
                <c:pt idx="429">
                  <c:v>15.1967</c:v>
                </c:pt>
                <c:pt idx="430">
                  <c:v>14.882099999999999</c:v>
                </c:pt>
                <c:pt idx="431">
                  <c:v>15.032299999999999</c:v>
                </c:pt>
                <c:pt idx="432">
                  <c:v>15.329499999999999</c:v>
                </c:pt>
                <c:pt idx="433">
                  <c:v>14.873699999999999</c:v>
                </c:pt>
                <c:pt idx="434">
                  <c:v>14.795500000000001</c:v>
                </c:pt>
                <c:pt idx="435">
                  <c:v>13.8224</c:v>
                </c:pt>
                <c:pt idx="436">
                  <c:v>14.1746</c:v>
                </c:pt>
                <c:pt idx="437">
                  <c:v>13.542199999999999</c:v>
                </c:pt>
                <c:pt idx="438">
                  <c:v>14.0039</c:v>
                </c:pt>
                <c:pt idx="439">
                  <c:v>13.902100000000001</c:v>
                </c:pt>
                <c:pt idx="440">
                  <c:v>13.8466</c:v>
                </c:pt>
                <c:pt idx="441">
                  <c:v>14.3508</c:v>
                </c:pt>
                <c:pt idx="442">
                  <c:v>14.427199999999999</c:v>
                </c:pt>
                <c:pt idx="443">
                  <c:v>14.403499999999999</c:v>
                </c:pt>
                <c:pt idx="444">
                  <c:v>14.323</c:v>
                </c:pt>
                <c:pt idx="445">
                  <c:v>14.440799999999999</c:v>
                </c:pt>
                <c:pt idx="446">
                  <c:v>14.3691</c:v>
                </c:pt>
                <c:pt idx="447">
                  <c:v>14.5998</c:v>
                </c:pt>
                <c:pt idx="448">
                  <c:v>14.9107</c:v>
                </c:pt>
                <c:pt idx="449">
                  <c:v>14.764099999999999</c:v>
                </c:pt>
                <c:pt idx="450">
                  <c:v>14.758599999999999</c:v>
                </c:pt>
                <c:pt idx="451">
                  <c:v>15.251099999999999</c:v>
                </c:pt>
                <c:pt idx="452">
                  <c:v>15.727499999999999</c:v>
                </c:pt>
                <c:pt idx="453">
                  <c:v>15.4598</c:v>
                </c:pt>
                <c:pt idx="454">
                  <c:v>15.1058</c:v>
                </c:pt>
                <c:pt idx="455">
                  <c:v>15.2233</c:v>
                </c:pt>
                <c:pt idx="456">
                  <c:v>14.9528</c:v>
                </c:pt>
                <c:pt idx="457">
                  <c:v>14.9701</c:v>
                </c:pt>
                <c:pt idx="458">
                  <c:v>14.7202</c:v>
                </c:pt>
                <c:pt idx="459">
                  <c:v>14.9582</c:v>
                </c:pt>
                <c:pt idx="460">
                  <c:v>14.6599</c:v>
                </c:pt>
                <c:pt idx="461">
                  <c:v>14.237500000000001</c:v>
                </c:pt>
                <c:pt idx="462">
                  <c:v>14.748100000000001</c:v>
                </c:pt>
                <c:pt idx="463">
                  <c:v>14.8985</c:v>
                </c:pt>
                <c:pt idx="464">
                  <c:v>14.9193</c:v>
                </c:pt>
                <c:pt idx="465">
                  <c:v>14.74</c:v>
                </c:pt>
                <c:pt idx="466">
                  <c:v>15.0677</c:v>
                </c:pt>
                <c:pt idx="467">
                  <c:v>14.8002</c:v>
                </c:pt>
                <c:pt idx="468">
                  <c:v>15.5914</c:v>
                </c:pt>
                <c:pt idx="469">
                  <c:v>15.5832</c:v>
                </c:pt>
                <c:pt idx="470">
                  <c:v>15.8817</c:v>
                </c:pt>
                <c:pt idx="471">
                  <c:v>16.145</c:v>
                </c:pt>
                <c:pt idx="472">
                  <c:v>16.269300000000001</c:v>
                </c:pt>
                <c:pt idx="473">
                  <c:v>16.353400000000001</c:v>
                </c:pt>
                <c:pt idx="474">
                  <c:v>16.142600000000002</c:v>
                </c:pt>
                <c:pt idx="475">
                  <c:v>16.026299999999999</c:v>
                </c:pt>
                <c:pt idx="476">
                  <c:v>16.004200000000001</c:v>
                </c:pt>
                <c:pt idx="477">
                  <c:v>16.4465</c:v>
                </c:pt>
                <c:pt idx="478">
                  <c:v>16.6447</c:v>
                </c:pt>
                <c:pt idx="479">
                  <c:v>16.564499999999999</c:v>
                </c:pt>
                <c:pt idx="480">
                  <c:v>16.665299999999998</c:v>
                </c:pt>
                <c:pt idx="481">
                  <c:v>16.3187</c:v>
                </c:pt>
                <c:pt idx="482">
                  <c:v>16.708500000000001</c:v>
                </c:pt>
                <c:pt idx="483">
                  <c:v>16.175599999999999</c:v>
                </c:pt>
                <c:pt idx="484">
                  <c:v>16.5396</c:v>
                </c:pt>
                <c:pt idx="485">
                  <c:v>16.910399999999999</c:v>
                </c:pt>
                <c:pt idx="486">
                  <c:v>17.324999999999999</c:v>
                </c:pt>
                <c:pt idx="487">
                  <c:v>16.9419</c:v>
                </c:pt>
                <c:pt idx="488">
                  <c:v>16.723600000000001</c:v>
                </c:pt>
                <c:pt idx="489">
                  <c:v>16.575800000000001</c:v>
                </c:pt>
                <c:pt idx="490">
                  <c:v>16.678000000000001</c:v>
                </c:pt>
                <c:pt idx="491">
                  <c:v>16.592199999999998</c:v>
                </c:pt>
                <c:pt idx="492">
                  <c:v>16.244299999999999</c:v>
                </c:pt>
                <c:pt idx="493">
                  <c:v>16.5062</c:v>
                </c:pt>
                <c:pt idx="494">
                  <c:v>16.945699999999999</c:v>
                </c:pt>
                <c:pt idx="495">
                  <c:v>17.405799999999999</c:v>
                </c:pt>
                <c:pt idx="496">
                  <c:v>17.6066</c:v>
                </c:pt>
                <c:pt idx="497">
                  <c:v>17.581099999999999</c:v>
                </c:pt>
                <c:pt idx="498">
                  <c:v>17.839500000000001</c:v>
                </c:pt>
                <c:pt idx="499">
                  <c:v>17.637699999999999</c:v>
                </c:pt>
                <c:pt idx="500">
                  <c:v>15.672800000000001</c:v>
                </c:pt>
                <c:pt idx="501">
                  <c:v>15.7919</c:v>
                </c:pt>
                <c:pt idx="502">
                  <c:v>15.4095</c:v>
                </c:pt>
                <c:pt idx="503">
                  <c:v>15.6205</c:v>
                </c:pt>
                <c:pt idx="504">
                  <c:v>15.9297</c:v>
                </c:pt>
                <c:pt idx="505">
                  <c:v>16.16</c:v>
                </c:pt>
                <c:pt idx="506">
                  <c:v>16.168800000000001</c:v>
                </c:pt>
                <c:pt idx="507">
                  <c:v>16.2761</c:v>
                </c:pt>
                <c:pt idx="508">
                  <c:v>16.361899999999999</c:v>
                </c:pt>
                <c:pt idx="509">
                  <c:v>16.888999999999999</c:v>
                </c:pt>
                <c:pt idx="510">
                  <c:v>16.9938</c:v>
                </c:pt>
                <c:pt idx="511">
                  <c:v>16.946000000000002</c:v>
                </c:pt>
                <c:pt idx="512">
                  <c:v>16.957599999999999</c:v>
                </c:pt>
                <c:pt idx="513">
                  <c:v>17.632200000000001</c:v>
                </c:pt>
                <c:pt idx="514">
                  <c:v>17.663</c:v>
                </c:pt>
                <c:pt idx="515">
                  <c:v>17.795100000000001</c:v>
                </c:pt>
                <c:pt idx="516">
                  <c:v>17.730399999999999</c:v>
                </c:pt>
                <c:pt idx="517">
                  <c:v>17.418700000000001</c:v>
                </c:pt>
                <c:pt idx="518">
                  <c:v>17.927199999999999</c:v>
                </c:pt>
                <c:pt idx="519">
                  <c:v>18.1662</c:v>
                </c:pt>
                <c:pt idx="520">
                  <c:v>18.073899999999998</c:v>
                </c:pt>
                <c:pt idx="521">
                  <c:v>18.058</c:v>
                </c:pt>
                <c:pt idx="522">
                  <c:v>17.849</c:v>
                </c:pt>
                <c:pt idx="523">
                  <c:v>17.415500000000002</c:v>
                </c:pt>
                <c:pt idx="524">
                  <c:v>17.2806</c:v>
                </c:pt>
                <c:pt idx="525">
                  <c:v>17.2286</c:v>
                </c:pt>
                <c:pt idx="526">
                  <c:v>17.661899999999999</c:v>
                </c:pt>
                <c:pt idx="527">
                  <c:v>17.848199999999999</c:v>
                </c:pt>
                <c:pt idx="528">
                  <c:v>18.241900000000001</c:v>
                </c:pt>
                <c:pt idx="529">
                  <c:v>18.547599999999999</c:v>
                </c:pt>
                <c:pt idx="530">
                  <c:v>18.173500000000001</c:v>
                </c:pt>
                <c:pt idx="531">
                  <c:v>18.482900000000001</c:v>
                </c:pt>
                <c:pt idx="532">
                  <c:v>18.218399999999999</c:v>
                </c:pt>
                <c:pt idx="533">
                  <c:v>18.377500000000001</c:v>
                </c:pt>
                <c:pt idx="534">
                  <c:v>17.7883</c:v>
                </c:pt>
                <c:pt idx="535">
                  <c:v>17.868099999999998</c:v>
                </c:pt>
                <c:pt idx="536">
                  <c:v>17.724900000000002</c:v>
                </c:pt>
                <c:pt idx="537">
                  <c:v>17.904199999999999</c:v>
                </c:pt>
                <c:pt idx="538">
                  <c:v>17.7257</c:v>
                </c:pt>
                <c:pt idx="539">
                  <c:v>17.648199999999999</c:v>
                </c:pt>
                <c:pt idx="540">
                  <c:v>17.920400000000001</c:v>
                </c:pt>
                <c:pt idx="541">
                  <c:v>18.0227</c:v>
                </c:pt>
                <c:pt idx="542">
                  <c:v>18.441400000000002</c:v>
                </c:pt>
                <c:pt idx="543">
                  <c:v>18.238900000000001</c:v>
                </c:pt>
                <c:pt idx="544">
                  <c:v>18.611799999999999</c:v>
                </c:pt>
                <c:pt idx="545">
                  <c:v>18.7119</c:v>
                </c:pt>
                <c:pt idx="546">
                  <c:v>18.961099999999998</c:v>
                </c:pt>
                <c:pt idx="547">
                  <c:v>18.480399999999999</c:v>
                </c:pt>
                <c:pt idx="548">
                  <c:v>18.329899999999999</c:v>
                </c:pt>
                <c:pt idx="549">
                  <c:v>18.172699999999999</c:v>
                </c:pt>
                <c:pt idx="550">
                  <c:v>17.681100000000001</c:v>
                </c:pt>
                <c:pt idx="551">
                  <c:v>17.860800000000001</c:v>
                </c:pt>
                <c:pt idx="552">
                  <c:v>18.544</c:v>
                </c:pt>
                <c:pt idx="553">
                  <c:v>18.919799999999999</c:v>
                </c:pt>
                <c:pt idx="554">
                  <c:v>19.1083</c:v>
                </c:pt>
                <c:pt idx="555">
                  <c:v>19.107500000000002</c:v>
                </c:pt>
                <c:pt idx="556">
                  <c:v>18.838799999999999</c:v>
                </c:pt>
                <c:pt idx="557">
                  <c:v>18.713000000000001</c:v>
                </c:pt>
                <c:pt idx="558">
                  <c:v>18.3154</c:v>
                </c:pt>
                <c:pt idx="559">
                  <c:v>18.036100000000001</c:v>
                </c:pt>
                <c:pt idx="560">
                  <c:v>17.3386</c:v>
                </c:pt>
                <c:pt idx="561">
                  <c:v>17.558399999999999</c:v>
                </c:pt>
                <c:pt idx="562">
                  <c:v>18.140599999999999</c:v>
                </c:pt>
                <c:pt idx="563">
                  <c:v>18.811800000000002</c:v>
                </c:pt>
                <c:pt idx="564">
                  <c:v>18.697299999999998</c:v>
                </c:pt>
                <c:pt idx="565">
                  <c:v>18.3794</c:v>
                </c:pt>
                <c:pt idx="566">
                  <c:v>18.515999999999998</c:v>
                </c:pt>
                <c:pt idx="567">
                  <c:v>18.4833</c:v>
                </c:pt>
                <c:pt idx="568">
                  <c:v>18.4817</c:v>
                </c:pt>
                <c:pt idx="569">
                  <c:v>17.882100000000001</c:v>
                </c:pt>
                <c:pt idx="570">
                  <c:v>18.607099999999999</c:v>
                </c:pt>
                <c:pt idx="571">
                  <c:v>18.880099999999999</c:v>
                </c:pt>
                <c:pt idx="572">
                  <c:v>18.665700000000001</c:v>
                </c:pt>
                <c:pt idx="573">
                  <c:v>18.389800000000001</c:v>
                </c:pt>
                <c:pt idx="574">
                  <c:v>18.192699999999999</c:v>
                </c:pt>
                <c:pt idx="575">
                  <c:v>18.439499999999999</c:v>
                </c:pt>
                <c:pt idx="576">
                  <c:v>18.0901</c:v>
                </c:pt>
                <c:pt idx="577">
                  <c:v>18.836200000000002</c:v>
                </c:pt>
                <c:pt idx="578">
                  <c:v>19.000499999999999</c:v>
                </c:pt>
                <c:pt idx="579">
                  <c:v>19.0502</c:v>
                </c:pt>
                <c:pt idx="580">
                  <c:v>19.058900000000001</c:v>
                </c:pt>
                <c:pt idx="581">
                  <c:v>18.8004</c:v>
                </c:pt>
                <c:pt idx="582">
                  <c:v>18.930099999999999</c:v>
                </c:pt>
                <c:pt idx="583">
                  <c:v>19.439</c:v>
                </c:pt>
                <c:pt idx="584">
                  <c:v>19.1586</c:v>
                </c:pt>
                <c:pt idx="585">
                  <c:v>19.395900000000001</c:v>
                </c:pt>
                <c:pt idx="586">
                  <c:v>19.4815</c:v>
                </c:pt>
                <c:pt idx="587">
                  <c:v>19.274000000000001</c:v>
                </c:pt>
                <c:pt idx="588">
                  <c:v>19.505400000000002</c:v>
                </c:pt>
                <c:pt idx="589">
                  <c:v>19.144200000000001</c:v>
                </c:pt>
                <c:pt idx="590">
                  <c:v>19.124400000000001</c:v>
                </c:pt>
                <c:pt idx="591">
                  <c:v>18.804500000000001</c:v>
                </c:pt>
                <c:pt idx="592">
                  <c:v>18.868300000000001</c:v>
                </c:pt>
                <c:pt idx="593">
                  <c:v>18.6496</c:v>
                </c:pt>
                <c:pt idx="594">
                  <c:v>18.802499999999998</c:v>
                </c:pt>
                <c:pt idx="595">
                  <c:v>18.8249</c:v>
                </c:pt>
                <c:pt idx="596">
                  <c:v>18.956199999999999</c:v>
                </c:pt>
                <c:pt idx="597">
                  <c:v>18.933</c:v>
                </c:pt>
                <c:pt idx="598">
                  <c:v>18.507100000000001</c:v>
                </c:pt>
                <c:pt idx="599">
                  <c:v>18.547599999999999</c:v>
                </c:pt>
                <c:pt idx="600">
                  <c:v>18.521799999999999</c:v>
                </c:pt>
                <c:pt idx="601">
                  <c:v>17.950700000000001</c:v>
                </c:pt>
                <c:pt idx="602">
                  <c:v>18.139199999999999</c:v>
                </c:pt>
                <c:pt idx="603">
                  <c:v>17.837199999999999</c:v>
                </c:pt>
                <c:pt idx="604">
                  <c:v>17.993400000000001</c:v>
                </c:pt>
                <c:pt idx="605">
                  <c:v>17.1173</c:v>
                </c:pt>
                <c:pt idx="606">
                  <c:v>17.174299999999999</c:v>
                </c:pt>
                <c:pt idx="607">
                  <c:v>16.7745</c:v>
                </c:pt>
                <c:pt idx="608">
                  <c:v>17.0014</c:v>
                </c:pt>
                <c:pt idx="609">
                  <c:v>16.962299999999999</c:v>
                </c:pt>
                <c:pt idx="610">
                  <c:v>16.686599999999999</c:v>
                </c:pt>
                <c:pt idx="611">
                  <c:v>16.507200000000001</c:v>
                </c:pt>
                <c:pt idx="612">
                  <c:v>17.3415</c:v>
                </c:pt>
                <c:pt idx="613">
                  <c:v>17.22</c:v>
                </c:pt>
                <c:pt idx="614">
                  <c:v>17.284400000000002</c:v>
                </c:pt>
                <c:pt idx="615">
                  <c:v>17.233000000000001</c:v>
                </c:pt>
                <c:pt idx="616">
                  <c:v>17.534800000000001</c:v>
                </c:pt>
                <c:pt idx="617">
                  <c:v>17.118300000000001</c:v>
                </c:pt>
                <c:pt idx="618">
                  <c:v>17.5991</c:v>
                </c:pt>
                <c:pt idx="619">
                  <c:v>17.8565</c:v>
                </c:pt>
                <c:pt idx="620">
                  <c:v>17.483699999999999</c:v>
                </c:pt>
                <c:pt idx="621">
                  <c:v>16.606200000000001</c:v>
                </c:pt>
                <c:pt idx="622">
                  <c:v>16.468800000000002</c:v>
                </c:pt>
                <c:pt idx="623">
                  <c:v>16.955300000000001</c:v>
                </c:pt>
                <c:pt idx="624">
                  <c:v>16.700099999999999</c:v>
                </c:pt>
                <c:pt idx="625">
                  <c:v>15.0406</c:v>
                </c:pt>
                <c:pt idx="626">
                  <c:v>15.217599999999999</c:v>
                </c:pt>
                <c:pt idx="627">
                  <c:v>15.475</c:v>
                </c:pt>
                <c:pt idx="628">
                  <c:v>14.8063</c:v>
                </c:pt>
                <c:pt idx="629">
                  <c:v>14.6127</c:v>
                </c:pt>
                <c:pt idx="630">
                  <c:v>15.1021</c:v>
                </c:pt>
                <c:pt idx="631">
                  <c:v>15.479900000000001</c:v>
                </c:pt>
                <c:pt idx="632">
                  <c:v>16.094799999999999</c:v>
                </c:pt>
                <c:pt idx="633">
                  <c:v>16.223400000000002</c:v>
                </c:pt>
                <c:pt idx="634">
                  <c:v>16.439399999999999</c:v>
                </c:pt>
                <c:pt idx="635">
                  <c:v>16.159199999999998</c:v>
                </c:pt>
                <c:pt idx="636">
                  <c:v>16.6174</c:v>
                </c:pt>
                <c:pt idx="637">
                  <c:v>16.203600000000002</c:v>
                </c:pt>
                <c:pt idx="638">
                  <c:v>16.593900000000001</c:v>
                </c:pt>
                <c:pt idx="639">
                  <c:v>16.900300000000001</c:v>
                </c:pt>
                <c:pt idx="640">
                  <c:v>16.740500000000001</c:v>
                </c:pt>
                <c:pt idx="641">
                  <c:v>16.547999999999998</c:v>
                </c:pt>
                <c:pt idx="642">
                  <c:v>16.246099999999998</c:v>
                </c:pt>
                <c:pt idx="643">
                  <c:v>16.6252</c:v>
                </c:pt>
                <c:pt idx="644">
                  <c:v>17.114699999999999</c:v>
                </c:pt>
                <c:pt idx="645">
                  <c:v>17.242699999999999</c:v>
                </c:pt>
                <c:pt idx="646">
                  <c:v>17.227399999999999</c:v>
                </c:pt>
                <c:pt idx="647">
                  <c:v>16.9786</c:v>
                </c:pt>
                <c:pt idx="648">
                  <c:v>16.7441</c:v>
                </c:pt>
                <c:pt idx="649">
                  <c:v>17.243500000000001</c:v>
                </c:pt>
                <c:pt idx="650">
                  <c:v>17.506599999999999</c:v>
                </c:pt>
                <c:pt idx="651">
                  <c:v>18.043900000000001</c:v>
                </c:pt>
                <c:pt idx="652">
                  <c:v>18.177199999999999</c:v>
                </c:pt>
                <c:pt idx="653">
                  <c:v>18.209499999999998</c:v>
                </c:pt>
                <c:pt idx="654">
                  <c:v>18.126000000000001</c:v>
                </c:pt>
                <c:pt idx="655">
                  <c:v>18.0745</c:v>
                </c:pt>
                <c:pt idx="656">
                  <c:v>18.447099999999999</c:v>
                </c:pt>
                <c:pt idx="657">
                  <c:v>18.4115</c:v>
                </c:pt>
                <c:pt idx="658">
                  <c:v>18.6281</c:v>
                </c:pt>
                <c:pt idx="659">
                  <c:v>18.064699999999998</c:v>
                </c:pt>
                <c:pt idx="660">
                  <c:v>18.021100000000001</c:v>
                </c:pt>
                <c:pt idx="661">
                  <c:v>18.392600000000002</c:v>
                </c:pt>
                <c:pt idx="662">
                  <c:v>18.3248</c:v>
                </c:pt>
                <c:pt idx="663">
                  <c:v>18.147099999999998</c:v>
                </c:pt>
                <c:pt idx="664">
                  <c:v>18.062899999999999</c:v>
                </c:pt>
                <c:pt idx="665">
                  <c:v>18.042300000000001</c:v>
                </c:pt>
                <c:pt idx="666">
                  <c:v>17.743300000000001</c:v>
                </c:pt>
                <c:pt idx="667">
                  <c:v>17.281600000000001</c:v>
                </c:pt>
                <c:pt idx="668">
                  <c:v>18.696999999999999</c:v>
                </c:pt>
                <c:pt idx="669">
                  <c:v>18.889399999999998</c:v>
                </c:pt>
                <c:pt idx="670">
                  <c:v>19.339200000000002</c:v>
                </c:pt>
                <c:pt idx="671">
                  <c:v>18.979900000000001</c:v>
                </c:pt>
                <c:pt idx="672">
                  <c:v>19.999300000000002</c:v>
                </c:pt>
                <c:pt idx="673">
                  <c:v>19.624500000000001</c:v>
                </c:pt>
                <c:pt idx="674">
                  <c:v>19.658999999999999</c:v>
                </c:pt>
                <c:pt idx="675">
                  <c:v>19.525300000000001</c:v>
                </c:pt>
                <c:pt idx="676">
                  <c:v>19.5854</c:v>
                </c:pt>
                <c:pt idx="677">
                  <c:v>19.6662</c:v>
                </c:pt>
                <c:pt idx="678">
                  <c:v>19.4344</c:v>
                </c:pt>
                <c:pt idx="679">
                  <c:v>19.573499999999999</c:v>
                </c:pt>
                <c:pt idx="680">
                  <c:v>19.594899999999999</c:v>
                </c:pt>
                <c:pt idx="681">
                  <c:v>19.741299999999999</c:v>
                </c:pt>
                <c:pt idx="682">
                  <c:v>20.383199999999999</c:v>
                </c:pt>
                <c:pt idx="683">
                  <c:v>20.382300000000001</c:v>
                </c:pt>
                <c:pt idx="684">
                  <c:v>20.251300000000001</c:v>
                </c:pt>
                <c:pt idx="685">
                  <c:v>19.883299999999998</c:v>
                </c:pt>
                <c:pt idx="686">
                  <c:v>20.2639</c:v>
                </c:pt>
                <c:pt idx="687">
                  <c:v>19.731000000000002</c:v>
                </c:pt>
                <c:pt idx="688">
                  <c:v>20.112300000000001</c:v>
                </c:pt>
                <c:pt idx="689">
                  <c:v>20.163900000000002</c:v>
                </c:pt>
                <c:pt idx="690">
                  <c:v>19.9026</c:v>
                </c:pt>
                <c:pt idx="691">
                  <c:v>20.425799999999999</c:v>
                </c:pt>
                <c:pt idx="692">
                  <c:v>20.562999999999999</c:v>
                </c:pt>
                <c:pt idx="693">
                  <c:v>20.4861</c:v>
                </c:pt>
                <c:pt idx="694">
                  <c:v>20.2592</c:v>
                </c:pt>
                <c:pt idx="695">
                  <c:v>19.286999999999999</c:v>
                </c:pt>
                <c:pt idx="696">
                  <c:v>19.395199999999999</c:v>
                </c:pt>
                <c:pt idx="697">
                  <c:v>19.660699999999999</c:v>
                </c:pt>
                <c:pt idx="698">
                  <c:v>19.895</c:v>
                </c:pt>
                <c:pt idx="699">
                  <c:v>19.8201</c:v>
                </c:pt>
                <c:pt idx="700">
                  <c:v>19.667100000000001</c:v>
                </c:pt>
                <c:pt idx="701">
                  <c:v>19.763400000000001</c:v>
                </c:pt>
                <c:pt idx="702">
                  <c:v>19.789200000000001</c:v>
                </c:pt>
                <c:pt idx="703">
                  <c:v>19.909700000000001</c:v>
                </c:pt>
                <c:pt idx="704">
                  <c:v>20.0059</c:v>
                </c:pt>
                <c:pt idx="705">
                  <c:v>19.894600000000001</c:v>
                </c:pt>
                <c:pt idx="706">
                  <c:v>19.7318</c:v>
                </c:pt>
                <c:pt idx="707">
                  <c:v>19.237200000000001</c:v>
                </c:pt>
                <c:pt idx="708">
                  <c:v>18.684100000000001</c:v>
                </c:pt>
                <c:pt idx="709">
                  <c:v>18.894300000000001</c:v>
                </c:pt>
                <c:pt idx="710">
                  <c:v>19.1843</c:v>
                </c:pt>
                <c:pt idx="711">
                  <c:v>18.835000000000001</c:v>
                </c:pt>
                <c:pt idx="712">
                  <c:v>19.335599999999999</c:v>
                </c:pt>
                <c:pt idx="713">
                  <c:v>19.500900000000001</c:v>
                </c:pt>
                <c:pt idx="714">
                  <c:v>20.019200000000001</c:v>
                </c:pt>
                <c:pt idx="715">
                  <c:v>20.189399999999999</c:v>
                </c:pt>
                <c:pt idx="716">
                  <c:v>20.101099999999999</c:v>
                </c:pt>
                <c:pt idx="717">
                  <c:v>20.184100000000001</c:v>
                </c:pt>
                <c:pt idx="718">
                  <c:v>20.120999999999999</c:v>
                </c:pt>
                <c:pt idx="719">
                  <c:v>19.816600000000001</c:v>
                </c:pt>
                <c:pt idx="720">
                  <c:v>19.680399999999999</c:v>
                </c:pt>
                <c:pt idx="721">
                  <c:v>19.4605</c:v>
                </c:pt>
                <c:pt idx="722">
                  <c:v>19.633299999999998</c:v>
                </c:pt>
                <c:pt idx="723">
                  <c:v>19.992699999999999</c:v>
                </c:pt>
                <c:pt idx="724">
                  <c:v>19.904599999999999</c:v>
                </c:pt>
                <c:pt idx="725">
                  <c:v>20.029199999999999</c:v>
                </c:pt>
                <c:pt idx="726">
                  <c:v>20.211600000000001</c:v>
                </c:pt>
                <c:pt idx="727">
                  <c:v>20.1127</c:v>
                </c:pt>
                <c:pt idx="728">
                  <c:v>20.3626</c:v>
                </c:pt>
                <c:pt idx="729">
                  <c:v>20.7148</c:v>
                </c:pt>
                <c:pt idx="730">
                  <c:v>20.755500000000001</c:v>
                </c:pt>
                <c:pt idx="731">
                  <c:v>20.7225</c:v>
                </c:pt>
                <c:pt idx="732">
                  <c:v>19.957999999999998</c:v>
                </c:pt>
                <c:pt idx="733">
                  <c:v>19.063099999999999</c:v>
                </c:pt>
                <c:pt idx="734">
                  <c:v>16.418800000000001</c:v>
                </c:pt>
                <c:pt idx="735">
                  <c:v>16.428000000000001</c:v>
                </c:pt>
                <c:pt idx="736">
                  <c:v>16.0807</c:v>
                </c:pt>
                <c:pt idx="737">
                  <c:v>16.637599999999999</c:v>
                </c:pt>
                <c:pt idx="738">
                  <c:v>16.4636</c:v>
                </c:pt>
                <c:pt idx="739">
                  <c:v>15.6244</c:v>
                </c:pt>
                <c:pt idx="740">
                  <c:v>15.9178</c:v>
                </c:pt>
                <c:pt idx="741">
                  <c:v>15.8843</c:v>
                </c:pt>
                <c:pt idx="742">
                  <c:v>15.996700000000001</c:v>
                </c:pt>
                <c:pt idx="743">
                  <c:v>16.077300000000001</c:v>
                </c:pt>
                <c:pt idx="744">
                  <c:v>16.168199999999999</c:v>
                </c:pt>
                <c:pt idx="745">
                  <c:v>16.074000000000002</c:v>
                </c:pt>
                <c:pt idx="746">
                  <c:v>16.388000000000002</c:v>
                </c:pt>
                <c:pt idx="747">
                  <c:v>16.293900000000001</c:v>
                </c:pt>
                <c:pt idx="748">
                  <c:v>16.3141</c:v>
                </c:pt>
                <c:pt idx="749">
                  <c:v>16.317699999999999</c:v>
                </c:pt>
                <c:pt idx="750">
                  <c:v>16.735600000000002</c:v>
                </c:pt>
                <c:pt idx="751">
                  <c:v>16.800699999999999</c:v>
                </c:pt>
                <c:pt idx="752">
                  <c:v>16.867599999999999</c:v>
                </c:pt>
                <c:pt idx="753">
                  <c:v>16.5092</c:v>
                </c:pt>
                <c:pt idx="754">
                  <c:v>16.971399999999999</c:v>
                </c:pt>
                <c:pt idx="755">
                  <c:v>16.889700000000001</c:v>
                </c:pt>
                <c:pt idx="756">
                  <c:v>16.9253</c:v>
                </c:pt>
                <c:pt idx="757">
                  <c:v>16.695900000000002</c:v>
                </c:pt>
                <c:pt idx="758">
                  <c:v>16.927399999999999</c:v>
                </c:pt>
                <c:pt idx="759">
                  <c:v>17.0534</c:v>
                </c:pt>
                <c:pt idx="760">
                  <c:v>16.598600000000001</c:v>
                </c:pt>
                <c:pt idx="761">
                  <c:v>16.801100000000002</c:v>
                </c:pt>
                <c:pt idx="762">
                  <c:v>16.8367</c:v>
                </c:pt>
                <c:pt idx="763">
                  <c:v>16.627800000000001</c:v>
                </c:pt>
                <c:pt idx="764">
                  <c:v>16.7196</c:v>
                </c:pt>
                <c:pt idx="765">
                  <c:v>16.6831</c:v>
                </c:pt>
                <c:pt idx="766">
                  <c:v>16.444099999999999</c:v>
                </c:pt>
                <c:pt idx="767">
                  <c:v>15.952299999999999</c:v>
                </c:pt>
                <c:pt idx="768">
                  <c:v>15.162000000000001</c:v>
                </c:pt>
                <c:pt idx="769">
                  <c:v>15.128</c:v>
                </c:pt>
                <c:pt idx="770">
                  <c:v>14.5389</c:v>
                </c:pt>
                <c:pt idx="771">
                  <c:v>15.116</c:v>
                </c:pt>
                <c:pt idx="772">
                  <c:v>15.162800000000001</c:v>
                </c:pt>
                <c:pt idx="773">
                  <c:v>14.8339</c:v>
                </c:pt>
                <c:pt idx="774">
                  <c:v>14.456300000000001</c:v>
                </c:pt>
                <c:pt idx="775">
                  <c:v>14.9071</c:v>
                </c:pt>
                <c:pt idx="776">
                  <c:v>14.0588</c:v>
                </c:pt>
                <c:pt idx="777">
                  <c:v>13.571199999999999</c:v>
                </c:pt>
                <c:pt idx="778">
                  <c:v>12.490399999999999</c:v>
                </c:pt>
                <c:pt idx="779">
                  <c:v>12.863</c:v>
                </c:pt>
                <c:pt idx="780">
                  <c:v>13.2577</c:v>
                </c:pt>
                <c:pt idx="781">
                  <c:v>13.825200000000001</c:v>
                </c:pt>
                <c:pt idx="782">
                  <c:v>14.194800000000001</c:v>
                </c:pt>
                <c:pt idx="783">
                  <c:v>14.150700000000001</c:v>
                </c:pt>
                <c:pt idx="784">
                  <c:v>14.3148</c:v>
                </c:pt>
                <c:pt idx="785">
                  <c:v>14.3399</c:v>
                </c:pt>
                <c:pt idx="786">
                  <c:v>16.064699999999998</c:v>
                </c:pt>
                <c:pt idx="787">
                  <c:v>16.1846</c:v>
                </c:pt>
                <c:pt idx="788">
                  <c:v>16.018699999999999</c:v>
                </c:pt>
                <c:pt idx="789">
                  <c:v>15.381500000000001</c:v>
                </c:pt>
                <c:pt idx="790">
                  <c:v>15.592599999999999</c:v>
                </c:pt>
                <c:pt idx="791">
                  <c:v>15.1813</c:v>
                </c:pt>
                <c:pt idx="792">
                  <c:v>15.5754</c:v>
                </c:pt>
                <c:pt idx="793">
                  <c:v>16.074400000000001</c:v>
                </c:pt>
                <c:pt idx="794">
                  <c:v>16.137899999999998</c:v>
                </c:pt>
                <c:pt idx="795">
                  <c:v>16.083300000000001</c:v>
                </c:pt>
                <c:pt idx="796">
                  <c:v>16.179300000000001</c:v>
                </c:pt>
                <c:pt idx="797">
                  <c:v>16.342700000000001</c:v>
                </c:pt>
                <c:pt idx="798">
                  <c:v>15.838100000000001</c:v>
                </c:pt>
                <c:pt idx="799">
                  <c:v>15.4398</c:v>
                </c:pt>
                <c:pt idx="800">
                  <c:v>15.123799999999999</c:v>
                </c:pt>
                <c:pt idx="801">
                  <c:v>14.5829</c:v>
                </c:pt>
                <c:pt idx="802">
                  <c:v>15.105600000000001</c:v>
                </c:pt>
                <c:pt idx="803">
                  <c:v>15.173999999999999</c:v>
                </c:pt>
                <c:pt idx="804">
                  <c:v>15.3134</c:v>
                </c:pt>
                <c:pt idx="805">
                  <c:v>15.4129</c:v>
                </c:pt>
                <c:pt idx="806">
                  <c:v>15.551500000000001</c:v>
                </c:pt>
                <c:pt idx="807">
                  <c:v>15.465400000000001</c:v>
                </c:pt>
                <c:pt idx="808">
                  <c:v>15.3451</c:v>
                </c:pt>
                <c:pt idx="809">
                  <c:v>15.620799999999999</c:v>
                </c:pt>
                <c:pt idx="810">
                  <c:v>15.0769</c:v>
                </c:pt>
                <c:pt idx="811">
                  <c:v>14.7789</c:v>
                </c:pt>
                <c:pt idx="812">
                  <c:v>14.5915</c:v>
                </c:pt>
                <c:pt idx="813">
                  <c:v>14.225</c:v>
                </c:pt>
                <c:pt idx="814">
                  <c:v>14.5634</c:v>
                </c:pt>
                <c:pt idx="815">
                  <c:v>14.7658</c:v>
                </c:pt>
                <c:pt idx="816">
                  <c:v>15.577</c:v>
                </c:pt>
                <c:pt idx="817">
                  <c:v>15.3292</c:v>
                </c:pt>
                <c:pt idx="818">
                  <c:v>15.1534</c:v>
                </c:pt>
                <c:pt idx="819">
                  <c:v>14.856</c:v>
                </c:pt>
                <c:pt idx="820">
                  <c:v>14.946999999999999</c:v>
                </c:pt>
                <c:pt idx="821">
                  <c:v>15.0715</c:v>
                </c:pt>
                <c:pt idx="822">
                  <c:v>15.3363</c:v>
                </c:pt>
                <c:pt idx="823">
                  <c:v>15.504300000000001</c:v>
                </c:pt>
                <c:pt idx="824">
                  <c:v>15.5863</c:v>
                </c:pt>
                <c:pt idx="825">
                  <c:v>16.552900000000001</c:v>
                </c:pt>
                <c:pt idx="826">
                  <c:v>16.3291</c:v>
                </c:pt>
                <c:pt idx="827">
                  <c:v>16.565799999999999</c:v>
                </c:pt>
                <c:pt idx="828">
                  <c:v>16.6754</c:v>
                </c:pt>
                <c:pt idx="829">
                  <c:v>16.694700000000001</c:v>
                </c:pt>
                <c:pt idx="830">
                  <c:v>17.038499999999999</c:v>
                </c:pt>
                <c:pt idx="831">
                  <c:v>16.965900000000001</c:v>
                </c:pt>
                <c:pt idx="832">
                  <c:v>16.889500000000002</c:v>
                </c:pt>
                <c:pt idx="833">
                  <c:v>16.686599999999999</c:v>
                </c:pt>
                <c:pt idx="834">
                  <c:v>17.163699999999999</c:v>
                </c:pt>
                <c:pt idx="835">
                  <c:v>16.827300000000001</c:v>
                </c:pt>
                <c:pt idx="836">
                  <c:v>16.206499999999998</c:v>
                </c:pt>
                <c:pt idx="837">
                  <c:v>16.564</c:v>
                </c:pt>
                <c:pt idx="838">
                  <c:v>16.7669</c:v>
                </c:pt>
                <c:pt idx="839">
                  <c:v>16.583600000000001</c:v>
                </c:pt>
                <c:pt idx="840">
                  <c:v>14.432399999999999</c:v>
                </c:pt>
                <c:pt idx="841">
                  <c:v>14.0434</c:v>
                </c:pt>
                <c:pt idx="842">
                  <c:v>11.624000000000001</c:v>
                </c:pt>
                <c:pt idx="843">
                  <c:v>9.3563100000000006</c:v>
                </c:pt>
                <c:pt idx="844">
                  <c:v>10.3827</c:v>
                </c:pt>
                <c:pt idx="845">
                  <c:v>9.51187</c:v>
                </c:pt>
                <c:pt idx="846">
                  <c:v>11.5898</c:v>
                </c:pt>
                <c:pt idx="847">
                  <c:v>11.126799999999999</c:v>
                </c:pt>
                <c:pt idx="848">
                  <c:v>10.9474</c:v>
                </c:pt>
                <c:pt idx="849">
                  <c:v>11.411799999999999</c:v>
                </c:pt>
                <c:pt idx="850">
                  <c:v>11.8202</c:v>
                </c:pt>
                <c:pt idx="851">
                  <c:v>12.1173</c:v>
                </c:pt>
                <c:pt idx="852">
                  <c:v>13.203900000000001</c:v>
                </c:pt>
                <c:pt idx="853">
                  <c:v>13.779</c:v>
                </c:pt>
                <c:pt idx="854">
                  <c:v>15.6014</c:v>
                </c:pt>
                <c:pt idx="855">
                  <c:v>14.119</c:v>
                </c:pt>
                <c:pt idx="856">
                  <c:v>14.830500000000001</c:v>
                </c:pt>
                <c:pt idx="857">
                  <c:v>14.162599999999999</c:v>
                </c:pt>
                <c:pt idx="858">
                  <c:v>14.8009</c:v>
                </c:pt>
                <c:pt idx="859">
                  <c:v>14.5974</c:v>
                </c:pt>
                <c:pt idx="860">
                  <c:v>15.2242</c:v>
                </c:pt>
                <c:pt idx="861">
                  <c:v>15.2592</c:v>
                </c:pt>
                <c:pt idx="862">
                  <c:v>15.4206</c:v>
                </c:pt>
                <c:pt idx="863">
                  <c:v>16.183199999999999</c:v>
                </c:pt>
                <c:pt idx="864">
                  <c:v>18.1358</c:v>
                </c:pt>
                <c:pt idx="865">
                  <c:v>17.5473</c:v>
                </c:pt>
                <c:pt idx="866">
                  <c:v>17.9602</c:v>
                </c:pt>
                <c:pt idx="867">
                  <c:v>17.714099999999998</c:v>
                </c:pt>
                <c:pt idx="868">
                  <c:v>17.156400000000001</c:v>
                </c:pt>
                <c:pt idx="869">
                  <c:v>17.099799999999998</c:v>
                </c:pt>
                <c:pt idx="870">
                  <c:v>16.4178</c:v>
                </c:pt>
                <c:pt idx="871">
                  <c:v>17.214600000000001</c:v>
                </c:pt>
                <c:pt idx="872">
                  <c:v>18.0761</c:v>
                </c:pt>
                <c:pt idx="873">
                  <c:v>18.0717</c:v>
                </c:pt>
                <c:pt idx="874">
                  <c:v>18.196200000000001</c:v>
                </c:pt>
                <c:pt idx="875">
                  <c:v>17.215800000000002</c:v>
                </c:pt>
                <c:pt idx="876">
                  <c:v>18.105799999999999</c:v>
                </c:pt>
                <c:pt idx="877">
                  <c:v>18.189399999999999</c:v>
                </c:pt>
                <c:pt idx="878">
                  <c:v>18.590399999999999</c:v>
                </c:pt>
                <c:pt idx="879">
                  <c:v>19.144500000000001</c:v>
                </c:pt>
                <c:pt idx="880">
                  <c:v>19.533799999999999</c:v>
                </c:pt>
                <c:pt idx="881">
                  <c:v>19.6602</c:v>
                </c:pt>
                <c:pt idx="882">
                  <c:v>19.937200000000001</c:v>
                </c:pt>
                <c:pt idx="883">
                  <c:v>20.116900000000001</c:v>
                </c:pt>
                <c:pt idx="884">
                  <c:v>19.958300000000001</c:v>
                </c:pt>
                <c:pt idx="885">
                  <c:v>21.1721</c:v>
                </c:pt>
                <c:pt idx="886">
                  <c:v>21.475999999999999</c:v>
                </c:pt>
                <c:pt idx="887">
                  <c:v>20.506799999999998</c:v>
                </c:pt>
                <c:pt idx="888">
                  <c:v>21.939399999999999</c:v>
                </c:pt>
                <c:pt idx="889">
                  <c:v>22.611799999999999</c:v>
                </c:pt>
                <c:pt idx="890">
                  <c:v>21.134</c:v>
                </c:pt>
                <c:pt idx="891">
                  <c:v>20.880299999999998</c:v>
                </c:pt>
                <c:pt idx="892">
                  <c:v>21.3216</c:v>
                </c:pt>
                <c:pt idx="893">
                  <c:v>22.788599999999999</c:v>
                </c:pt>
                <c:pt idx="894">
                  <c:v>22.1844</c:v>
                </c:pt>
                <c:pt idx="895">
                  <c:v>21.907599999999999</c:v>
                </c:pt>
                <c:pt idx="896">
                  <c:v>22.0364</c:v>
                </c:pt>
                <c:pt idx="897">
                  <c:v>22.169799999999999</c:v>
                </c:pt>
                <c:pt idx="898">
                  <c:v>22.371200000000002</c:v>
                </c:pt>
                <c:pt idx="899">
                  <c:v>22.575800000000001</c:v>
                </c:pt>
                <c:pt idx="900">
                  <c:v>22.5303</c:v>
                </c:pt>
                <c:pt idx="901">
                  <c:v>23.051600000000001</c:v>
                </c:pt>
                <c:pt idx="902">
                  <c:v>17.266500000000001</c:v>
                </c:pt>
                <c:pt idx="903">
                  <c:v>17.119800000000001</c:v>
                </c:pt>
                <c:pt idx="904">
                  <c:v>17.393699999999999</c:v>
                </c:pt>
                <c:pt idx="905">
                  <c:v>17.468699999999998</c:v>
                </c:pt>
                <c:pt idx="906">
                  <c:v>17.556699999999999</c:v>
                </c:pt>
                <c:pt idx="907">
                  <c:v>16.232800000000001</c:v>
                </c:pt>
                <c:pt idx="908">
                  <c:v>17.043099999999999</c:v>
                </c:pt>
                <c:pt idx="909">
                  <c:v>16.8416</c:v>
                </c:pt>
                <c:pt idx="910">
                  <c:v>16.6797</c:v>
                </c:pt>
                <c:pt idx="911">
                  <c:v>16.004899999999999</c:v>
                </c:pt>
                <c:pt idx="912">
                  <c:v>16.335899999999999</c:v>
                </c:pt>
                <c:pt idx="913">
                  <c:v>16.518000000000001</c:v>
                </c:pt>
                <c:pt idx="914">
                  <c:v>16.704799999999999</c:v>
                </c:pt>
                <c:pt idx="915">
                  <c:v>14.7834</c:v>
                </c:pt>
                <c:pt idx="916">
                  <c:v>14.440200000000001</c:v>
                </c:pt>
                <c:pt idx="917">
                  <c:v>14.9573</c:v>
                </c:pt>
                <c:pt idx="918">
                  <c:v>14.5983</c:v>
                </c:pt>
                <c:pt idx="919">
                  <c:v>14.154999999999999</c:v>
                </c:pt>
                <c:pt idx="920">
                  <c:v>13.843400000000001</c:v>
                </c:pt>
                <c:pt idx="921">
                  <c:v>13.9771</c:v>
                </c:pt>
                <c:pt idx="922">
                  <c:v>13.942500000000001</c:v>
                </c:pt>
                <c:pt idx="923">
                  <c:v>13.962199999999999</c:v>
                </c:pt>
                <c:pt idx="924">
                  <c:v>14.0848</c:v>
                </c:pt>
                <c:pt idx="925">
                  <c:v>14.314299999999999</c:v>
                </c:pt>
                <c:pt idx="926">
                  <c:v>14.244999999999999</c:v>
                </c:pt>
                <c:pt idx="927">
                  <c:v>15.015700000000001</c:v>
                </c:pt>
                <c:pt idx="928">
                  <c:v>15.0023</c:v>
                </c:pt>
                <c:pt idx="929">
                  <c:v>14.022500000000001</c:v>
                </c:pt>
                <c:pt idx="930">
                  <c:v>13.549899999999999</c:v>
                </c:pt>
                <c:pt idx="931">
                  <c:v>13.214</c:v>
                </c:pt>
                <c:pt idx="932">
                  <c:v>13.553000000000001</c:v>
                </c:pt>
                <c:pt idx="933">
                  <c:v>13.2218</c:v>
                </c:pt>
                <c:pt idx="934">
                  <c:v>13.6053</c:v>
                </c:pt>
                <c:pt idx="935">
                  <c:v>13.7385</c:v>
                </c:pt>
                <c:pt idx="936">
                  <c:v>13.596500000000001</c:v>
                </c:pt>
                <c:pt idx="937">
                  <c:v>13.4656</c:v>
                </c:pt>
                <c:pt idx="938">
                  <c:v>12.486000000000001</c:v>
                </c:pt>
                <c:pt idx="939">
                  <c:v>12.417400000000001</c:v>
                </c:pt>
                <c:pt idx="940">
                  <c:v>12.5199</c:v>
                </c:pt>
                <c:pt idx="941">
                  <c:v>12.6326</c:v>
                </c:pt>
                <c:pt idx="942">
                  <c:v>12.954599999999999</c:v>
                </c:pt>
                <c:pt idx="943">
                  <c:v>12.963699999999999</c:v>
                </c:pt>
                <c:pt idx="944">
                  <c:v>12.712999999999999</c:v>
                </c:pt>
                <c:pt idx="945">
                  <c:v>12.509600000000001</c:v>
                </c:pt>
                <c:pt idx="946">
                  <c:v>13.0556</c:v>
                </c:pt>
                <c:pt idx="947">
                  <c:v>12.9011</c:v>
                </c:pt>
                <c:pt idx="948">
                  <c:v>12.863300000000001</c:v>
                </c:pt>
                <c:pt idx="949">
                  <c:v>12.2972</c:v>
                </c:pt>
                <c:pt idx="950">
                  <c:v>12.4175</c:v>
                </c:pt>
                <c:pt idx="951">
                  <c:v>12.1579</c:v>
                </c:pt>
                <c:pt idx="952">
                  <c:v>11.715199999999999</c:v>
                </c:pt>
                <c:pt idx="953">
                  <c:v>11.657500000000001</c:v>
                </c:pt>
                <c:pt idx="954">
                  <c:v>11.4733</c:v>
                </c:pt>
                <c:pt idx="955">
                  <c:v>10.5677</c:v>
                </c:pt>
                <c:pt idx="956">
                  <c:v>11.252000000000001</c:v>
                </c:pt>
                <c:pt idx="957">
                  <c:v>11.1523</c:v>
                </c:pt>
                <c:pt idx="958">
                  <c:v>10.641299999999999</c:v>
                </c:pt>
                <c:pt idx="959">
                  <c:v>9.8518000000000008</c:v>
                </c:pt>
                <c:pt idx="960">
                  <c:v>10.370799999999999</c:v>
                </c:pt>
                <c:pt idx="961">
                  <c:v>10.203099999999999</c:v>
                </c:pt>
                <c:pt idx="962">
                  <c:v>10.242900000000001</c:v>
                </c:pt>
                <c:pt idx="963">
                  <c:v>10.172599999999999</c:v>
                </c:pt>
                <c:pt idx="964">
                  <c:v>10.5977</c:v>
                </c:pt>
                <c:pt idx="965">
                  <c:v>11.0077</c:v>
                </c:pt>
                <c:pt idx="966">
                  <c:v>10.921200000000001</c:v>
                </c:pt>
                <c:pt idx="967">
                  <c:v>11.382300000000001</c:v>
                </c:pt>
                <c:pt idx="968">
                  <c:v>10.8477</c:v>
                </c:pt>
                <c:pt idx="969">
                  <c:v>10.435600000000001</c:v>
                </c:pt>
                <c:pt idx="970">
                  <c:v>9.9007400000000008</c:v>
                </c:pt>
                <c:pt idx="971">
                  <c:v>10.188599999999999</c:v>
                </c:pt>
                <c:pt idx="972">
                  <c:v>9.8669799999999999</c:v>
                </c:pt>
                <c:pt idx="973">
                  <c:v>9.3022600000000004</c:v>
                </c:pt>
                <c:pt idx="974">
                  <c:v>9.1258499999999998</c:v>
                </c:pt>
                <c:pt idx="975">
                  <c:v>9.3913499999999992</c:v>
                </c:pt>
                <c:pt idx="976">
                  <c:v>9.3930100000000003</c:v>
                </c:pt>
                <c:pt idx="977">
                  <c:v>9.6846599999999992</c:v>
                </c:pt>
                <c:pt idx="978">
                  <c:v>10.2712</c:v>
                </c:pt>
                <c:pt idx="979">
                  <c:v>9.9477899999999995</c:v>
                </c:pt>
                <c:pt idx="980">
                  <c:v>10.462</c:v>
                </c:pt>
                <c:pt idx="981">
                  <c:v>9.9358599999999999</c:v>
                </c:pt>
                <c:pt idx="982">
                  <c:v>10.0777</c:v>
                </c:pt>
                <c:pt idx="983">
                  <c:v>10.1579</c:v>
                </c:pt>
                <c:pt idx="984">
                  <c:v>9.6804699999999997</c:v>
                </c:pt>
                <c:pt idx="985">
                  <c:v>9.4459599999999995</c:v>
                </c:pt>
                <c:pt idx="986">
                  <c:v>9.5127000000000006</c:v>
                </c:pt>
                <c:pt idx="987">
                  <c:v>9.4717599999999997</c:v>
                </c:pt>
                <c:pt idx="988">
                  <c:v>9.4717599999999997</c:v>
                </c:pt>
                <c:pt idx="989">
                  <c:v>9.7085600000000003</c:v>
                </c:pt>
                <c:pt idx="990">
                  <c:v>10.123200000000001</c:v>
                </c:pt>
                <c:pt idx="991">
                  <c:v>9.9927299999999999</c:v>
                </c:pt>
                <c:pt idx="992">
                  <c:v>10.204700000000001</c:v>
                </c:pt>
                <c:pt idx="993">
                  <c:v>10.6807</c:v>
                </c:pt>
                <c:pt idx="994">
                  <c:v>10.313499999999999</c:v>
                </c:pt>
                <c:pt idx="995">
                  <c:v>11.5656</c:v>
                </c:pt>
                <c:pt idx="996">
                  <c:v>11.243600000000001</c:v>
                </c:pt>
                <c:pt idx="997">
                  <c:v>11.3894</c:v>
                </c:pt>
                <c:pt idx="998">
                  <c:v>10.505599999999999</c:v>
                </c:pt>
                <c:pt idx="999">
                  <c:v>10.1835</c:v>
                </c:pt>
                <c:pt idx="1000">
                  <c:v>10.2699</c:v>
                </c:pt>
                <c:pt idx="1001">
                  <c:v>10.658300000000001</c:v>
                </c:pt>
                <c:pt idx="1002">
                  <c:v>10.361599999999999</c:v>
                </c:pt>
                <c:pt idx="1003">
                  <c:v>10.4621</c:v>
                </c:pt>
                <c:pt idx="1004">
                  <c:v>10.440300000000001</c:v>
                </c:pt>
                <c:pt idx="1005">
                  <c:v>10.3436</c:v>
                </c:pt>
                <c:pt idx="1006">
                  <c:v>10.1877</c:v>
                </c:pt>
                <c:pt idx="1007">
                  <c:v>10.002800000000001</c:v>
                </c:pt>
                <c:pt idx="1008">
                  <c:v>11.111800000000001</c:v>
                </c:pt>
                <c:pt idx="1009">
                  <c:v>11.122400000000001</c:v>
                </c:pt>
                <c:pt idx="1010">
                  <c:v>11.4214</c:v>
                </c:pt>
                <c:pt idx="1011">
                  <c:v>11.629</c:v>
                </c:pt>
                <c:pt idx="1012">
                  <c:v>11.773899999999999</c:v>
                </c:pt>
                <c:pt idx="1013">
                  <c:v>11.3988</c:v>
                </c:pt>
                <c:pt idx="1014">
                  <c:v>11.862500000000001</c:v>
                </c:pt>
                <c:pt idx="1015">
                  <c:v>11.717000000000001</c:v>
                </c:pt>
                <c:pt idx="1016">
                  <c:v>12.098599999999999</c:v>
                </c:pt>
                <c:pt idx="1017">
                  <c:v>12.3094</c:v>
                </c:pt>
                <c:pt idx="1018">
                  <c:v>12.4815</c:v>
                </c:pt>
                <c:pt idx="1019">
                  <c:v>12.354699999999999</c:v>
                </c:pt>
                <c:pt idx="1020">
                  <c:v>12.217700000000001</c:v>
                </c:pt>
                <c:pt idx="1021">
                  <c:v>12.5778</c:v>
                </c:pt>
                <c:pt idx="1022">
                  <c:v>12.4956</c:v>
                </c:pt>
                <c:pt idx="1023">
                  <c:v>12.969900000000001</c:v>
                </c:pt>
                <c:pt idx="1024">
                  <c:v>12.4315</c:v>
                </c:pt>
                <c:pt idx="1025">
                  <c:v>12.5045</c:v>
                </c:pt>
                <c:pt idx="1026">
                  <c:v>12.0985</c:v>
                </c:pt>
                <c:pt idx="1027">
                  <c:v>12.16</c:v>
                </c:pt>
                <c:pt idx="1028">
                  <c:v>11.8932</c:v>
                </c:pt>
                <c:pt idx="1029">
                  <c:v>11.7744</c:v>
                </c:pt>
                <c:pt idx="1030">
                  <c:v>11.5947</c:v>
                </c:pt>
                <c:pt idx="1031">
                  <c:v>11.363899999999999</c:v>
                </c:pt>
                <c:pt idx="1032">
                  <c:v>#N/A</c:v>
                </c:pt>
                <c:pt idx="1033">
                  <c:v>#N/A</c:v>
                </c:pt>
                <c:pt idx="1034">
                  <c:v>#N/A</c:v>
                </c:pt>
                <c:pt idx="1035">
                  <c:v>#N/A</c:v>
                </c:pt>
                <c:pt idx="1036">
                  <c:v>#N/A</c:v>
                </c:pt>
                <c:pt idx="1037">
                  <c:v>#N/A</c:v>
                </c:pt>
                <c:pt idx="1038">
                  <c:v>#N/A</c:v>
                </c:pt>
                <c:pt idx="1039">
                  <c:v>#N/A</c:v>
                </c:pt>
              </c:numCache>
            </c:numRef>
          </c:val>
          <c:smooth val="0"/>
          <c:extLst>
            <c:ext xmlns:c16="http://schemas.microsoft.com/office/drawing/2014/chart" uri="{C3380CC4-5D6E-409C-BE32-E72D297353CC}">
              <c16:uniqueId val="{00000001-66B6-4770-A1D6-D5DC65F89D77}"/>
            </c:ext>
          </c:extLst>
        </c:ser>
        <c:dLbls>
          <c:showLegendKey val="0"/>
          <c:showVal val="0"/>
          <c:showCatName val="0"/>
          <c:showSerName val="0"/>
          <c:showPercent val="0"/>
          <c:showBubbleSize val="0"/>
        </c:dLbls>
        <c:smooth val="0"/>
        <c:axId val="50068096"/>
        <c:axId val="50332032"/>
      </c:lineChart>
      <c:catAx>
        <c:axId val="50068096"/>
        <c:scaling>
          <c:orientation val="minMax"/>
        </c:scaling>
        <c:delete val="0"/>
        <c:axPos val="b"/>
        <c:majorGridlines>
          <c:spPr>
            <a:ln w="12700">
              <a:solidFill>
                <a:srgbClr val="E1E1E1"/>
              </a:solidFill>
              <a:prstDash val="solid"/>
            </a:ln>
          </c:spPr>
        </c:majorGridlines>
        <c:numFmt formatCode="@" sourceLinked="0"/>
        <c:majorTickMark val="out"/>
        <c:minorTickMark val="none"/>
        <c:tickLblPos val="low"/>
        <c:spPr>
          <a:ln w="25400">
            <a:noFill/>
          </a:ln>
          <a:effectLst/>
        </c:spPr>
        <c:txPr>
          <a:bodyPr rot="0" vert="horz"/>
          <a:lstStyle/>
          <a:p>
            <a:pPr>
              <a:defRPr sz="800" b="0" i="0" u="none" strike="noStrike" baseline="0">
                <a:solidFill>
                  <a:srgbClr val="000000"/>
                </a:solidFill>
                <a:latin typeface="Arial"/>
                <a:ea typeface="Arial"/>
                <a:cs typeface="Arial"/>
              </a:defRPr>
            </a:pPr>
            <a:endParaRPr lang="en-US"/>
          </a:p>
        </c:txPr>
        <c:crossAx val="50332032"/>
        <c:crossesAt val="0"/>
        <c:auto val="1"/>
        <c:lblAlgn val="ctr"/>
        <c:lblOffset val="100"/>
        <c:tickLblSkip val="26"/>
        <c:tickMarkSkip val="52"/>
        <c:noMultiLvlLbl val="0"/>
      </c:catAx>
      <c:valAx>
        <c:axId val="50332032"/>
        <c:scaling>
          <c:orientation val="minMax"/>
          <c:max val="30.000000000000007"/>
          <c:min val="5.0000000000000009"/>
        </c:scaling>
        <c:delete val="0"/>
        <c:axPos val="l"/>
        <c:majorGridlines>
          <c:spPr>
            <a:ln w="12700">
              <a:solidFill>
                <a:srgbClr val="E1E1E1"/>
              </a:solidFill>
              <a:prstDash val="solid"/>
            </a:ln>
          </c:spPr>
        </c:majorGridlines>
        <c:numFmt formatCode="#,##0" sourceLinked="0"/>
        <c:majorTickMark val="out"/>
        <c:minorTickMark val="none"/>
        <c:tickLblPos val="nextTo"/>
        <c:spPr>
          <a:ln w="25400">
            <a:noFill/>
          </a:ln>
          <a:effectLst/>
        </c:spPr>
        <c:txPr>
          <a:bodyPr rot="0" vert="horz"/>
          <a:lstStyle/>
          <a:p>
            <a:pPr>
              <a:defRPr sz="800" b="0" i="0" u="none" strike="noStrike" baseline="0">
                <a:solidFill>
                  <a:srgbClr val="000000"/>
                </a:solidFill>
                <a:latin typeface="Arial"/>
                <a:ea typeface="Arial"/>
                <a:cs typeface="Arial"/>
              </a:defRPr>
            </a:pPr>
            <a:endParaRPr lang="en-US"/>
          </a:p>
        </c:txPr>
        <c:crossAx val="50068096"/>
        <c:crosses val="autoZero"/>
        <c:crossBetween val="between"/>
        <c:majorUnit val="5.0000000000000009"/>
      </c:valAx>
      <c:spPr>
        <a:gradFill>
          <a:gsLst>
            <a:gs pos="0">
              <a:sysClr val="window" lastClr="FFFFFF"/>
            </a:gs>
            <a:gs pos="100000">
              <a:srgbClr val="F0F0F0"/>
            </a:gs>
          </a:gsLst>
          <a:lin ang="5400000" scaled="0"/>
        </a:gradFill>
        <a:ln w="25400">
          <a:solidFill>
            <a:srgbClr val="E1E1E1"/>
          </a:solidFill>
        </a:ln>
      </c:spPr>
    </c:plotArea>
    <c:legend>
      <c:legendPos val="b"/>
      <c:overlay val="0"/>
      <c:spPr>
        <a:noFill/>
        <a:ln w="25400">
          <a:noFill/>
        </a:ln>
        <a:effectLst/>
      </c:spPr>
      <c:txPr>
        <a:bodyPr/>
        <a:lstStyle/>
        <a:p>
          <a:pPr>
            <a:defRPr sz="8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E1E1E1"/>
      </a:solidFill>
      <a:prstDash val="solid"/>
    </a:ln>
  </c:spPr>
  <c:txPr>
    <a:bodyPr/>
    <a:lstStyle/>
    <a:p>
      <a:pPr>
        <a:defRPr sz="800" b="0" i="0" u="none" strike="noStrike" baseline="0">
          <a:solidFill>
            <a:srgbClr val="000000"/>
          </a:solidFill>
          <a:latin typeface="Arial" pitchFamily="34" charset="0"/>
          <a:ea typeface="Arial"/>
          <a:cs typeface="Arial"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solidFill>
                  <a:schemeClr val="tx1"/>
                </a:solidFill>
                <a:latin typeface="Perpetua" panose="02020502060401020303" pitchFamily="18" charset="0"/>
                <a:cs typeface="Arial" panose="020B0604020202020204" pitchFamily="34" charset="0"/>
              </a:rPr>
              <a:t>S&amp;P 500 Annual Total Return</a:t>
            </a:r>
            <a:r>
              <a:rPr lang="en-US" sz="2000" b="1" baseline="0">
                <a:solidFill>
                  <a:schemeClr val="tx1"/>
                </a:solidFill>
                <a:latin typeface="Perpetua" panose="02020502060401020303" pitchFamily="18" charset="0"/>
                <a:cs typeface="Arial" panose="020B0604020202020204" pitchFamily="34" charset="0"/>
              </a:rPr>
              <a:t> and Max Drawdown</a:t>
            </a:r>
          </a:p>
          <a:p>
            <a:pPr>
              <a:defRPr/>
            </a:pPr>
            <a:endParaRPr lang="en-US" sz="1600" b="1">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6948131135330161E-2"/>
          <c:y val="0.12586160493516169"/>
          <c:w val="0.94905536596205231"/>
          <c:h val="0.78348144740348502"/>
        </c:manualLayout>
      </c:layout>
      <c:barChart>
        <c:barDir val="col"/>
        <c:grouping val="clustered"/>
        <c:varyColors val="0"/>
        <c:ser>
          <c:idx val="0"/>
          <c:order val="0"/>
          <c:tx>
            <c:v>Annual Total Return</c:v>
          </c:tx>
          <c:spPr>
            <a:solidFill>
              <a:srgbClr val="36166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'[Annual Drawdowns.xlsx]Data'!$F$9:$F$51</c:f>
              <c:numCache>
                <c:formatCode>yyyy</c:formatCode>
                <c:ptCount val="43"/>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35431</c:v>
                </c:pt>
                <c:pt idx="18">
                  <c:v>35796</c:v>
                </c:pt>
                <c:pt idx="19">
                  <c:v>36161</c:v>
                </c:pt>
                <c:pt idx="20">
                  <c:v>36526</c:v>
                </c:pt>
                <c:pt idx="21">
                  <c:v>36892</c:v>
                </c:pt>
                <c:pt idx="22">
                  <c:v>37257</c:v>
                </c:pt>
                <c:pt idx="23">
                  <c:v>37622</c:v>
                </c:pt>
                <c:pt idx="24">
                  <c:v>37987</c:v>
                </c:pt>
                <c:pt idx="25">
                  <c:v>38353</c:v>
                </c:pt>
                <c:pt idx="26">
                  <c:v>38718</c:v>
                </c:pt>
                <c:pt idx="27">
                  <c:v>39083</c:v>
                </c:pt>
                <c:pt idx="28">
                  <c:v>39448</c:v>
                </c:pt>
                <c:pt idx="29">
                  <c:v>39814</c:v>
                </c:pt>
                <c:pt idx="30">
                  <c:v>40179</c:v>
                </c:pt>
                <c:pt idx="31">
                  <c:v>40544</c:v>
                </c:pt>
                <c:pt idx="32">
                  <c:v>40909</c:v>
                </c:pt>
                <c:pt idx="33">
                  <c:v>41275</c:v>
                </c:pt>
                <c:pt idx="34">
                  <c:v>41640</c:v>
                </c:pt>
                <c:pt idx="35">
                  <c:v>42005</c:v>
                </c:pt>
                <c:pt idx="36">
                  <c:v>42370</c:v>
                </c:pt>
                <c:pt idx="37">
                  <c:v>42736</c:v>
                </c:pt>
                <c:pt idx="38">
                  <c:v>43101</c:v>
                </c:pt>
                <c:pt idx="39">
                  <c:v>43466</c:v>
                </c:pt>
                <c:pt idx="40">
                  <c:v>43831</c:v>
                </c:pt>
                <c:pt idx="41">
                  <c:v>44197</c:v>
                </c:pt>
                <c:pt idx="42">
                  <c:v>44562</c:v>
                </c:pt>
              </c:numCache>
            </c:numRef>
          </c:cat>
          <c:val>
            <c:numRef>
              <c:f>'[Annual Drawdowns.xlsx]Data'!$G$9:$G$51</c:f>
              <c:numCache>
                <c:formatCode>0.0%</c:formatCode>
                <c:ptCount val="43"/>
                <c:pt idx="0">
                  <c:v>0.32503909999999997</c:v>
                </c:pt>
                <c:pt idx="1">
                  <c:v>-4.9230500000000003E-2</c:v>
                </c:pt>
                <c:pt idx="2">
                  <c:v>0.21546420000000002</c:v>
                </c:pt>
                <c:pt idx="3">
                  <c:v>0.22555319999999998</c:v>
                </c:pt>
                <c:pt idx="4">
                  <c:v>6.2736500000000001E-2</c:v>
                </c:pt>
                <c:pt idx="5">
                  <c:v>0.31726780000000004</c:v>
                </c:pt>
                <c:pt idx="6">
                  <c:v>0.1866507</c:v>
                </c:pt>
                <c:pt idx="7">
                  <c:v>5.2506300000000006E-2</c:v>
                </c:pt>
                <c:pt idx="8">
                  <c:v>0.1660837</c:v>
                </c:pt>
                <c:pt idx="9">
                  <c:v>0.31686229999999999</c:v>
                </c:pt>
                <c:pt idx="10">
                  <c:v>-3.1042400000000001E-2</c:v>
                </c:pt>
                <c:pt idx="11">
                  <c:v>0.30465789999999998</c:v>
                </c:pt>
                <c:pt idx="12">
                  <c:v>7.6193900000000009E-2</c:v>
                </c:pt>
                <c:pt idx="13">
                  <c:v>0.100787</c:v>
                </c:pt>
                <c:pt idx="14">
                  <c:v>1.32046E-2</c:v>
                </c:pt>
                <c:pt idx="15">
                  <c:v>0.3757778</c:v>
                </c:pt>
                <c:pt idx="16">
                  <c:v>0.22960170000000002</c:v>
                </c:pt>
                <c:pt idx="17">
                  <c:v>0.33363370000000003</c:v>
                </c:pt>
                <c:pt idx="18">
                  <c:v>0.28578579999999998</c:v>
                </c:pt>
                <c:pt idx="19">
                  <c:v>0.21041540000000003</c:v>
                </c:pt>
                <c:pt idx="20">
                  <c:v>-9.1043900000000011E-2</c:v>
                </c:pt>
                <c:pt idx="21">
                  <c:v>-0.1188583</c:v>
                </c:pt>
                <c:pt idx="22">
                  <c:v>-0.22100510000000001</c:v>
                </c:pt>
                <c:pt idx="23">
                  <c:v>0.28684520000000002</c:v>
                </c:pt>
                <c:pt idx="24">
                  <c:v>0.10882059999999999</c:v>
                </c:pt>
                <c:pt idx="25">
                  <c:v>4.9119599999999999E-2</c:v>
                </c:pt>
                <c:pt idx="26">
                  <c:v>0.15794269999999999</c:v>
                </c:pt>
                <c:pt idx="27">
                  <c:v>5.4939700000000001E-2</c:v>
                </c:pt>
                <c:pt idx="28">
                  <c:v>-0.36997830000000004</c:v>
                </c:pt>
                <c:pt idx="29">
                  <c:v>0.26464490000000002</c:v>
                </c:pt>
                <c:pt idx="30">
                  <c:v>0.15063360000000001</c:v>
                </c:pt>
                <c:pt idx="31">
                  <c:v>2.1117799999999999E-2</c:v>
                </c:pt>
                <c:pt idx="32">
                  <c:v>0.16003490000000001</c:v>
                </c:pt>
                <c:pt idx="33">
                  <c:v>0.32388129999999998</c:v>
                </c:pt>
                <c:pt idx="34">
                  <c:v>0.13688530000000002</c:v>
                </c:pt>
                <c:pt idx="35">
                  <c:v>1.38383E-2</c:v>
                </c:pt>
                <c:pt idx="36">
                  <c:v>0.1195992</c:v>
                </c:pt>
                <c:pt idx="37">
                  <c:v>0.2183156</c:v>
                </c:pt>
                <c:pt idx="38">
                  <c:v>-4.3799999999999999E-2</c:v>
                </c:pt>
                <c:pt idx="39">
                  <c:v>0.31490000000000001</c:v>
                </c:pt>
                <c:pt idx="40">
                  <c:v>0.184</c:v>
                </c:pt>
                <c:pt idx="41">
                  <c:v>0.28710000000000002</c:v>
                </c:pt>
                <c:pt idx="42">
                  <c:v>-0.18110000000000001</c:v>
                </c:pt>
              </c:numCache>
            </c:numRef>
          </c:val>
          <c:extLst>
            <c:ext xmlns:c16="http://schemas.microsoft.com/office/drawing/2014/chart" uri="{C3380CC4-5D6E-409C-BE32-E72D297353CC}">
              <c16:uniqueId val="{00000000-5D36-4AF1-BA1D-C1C4DB8BC24E}"/>
            </c:ext>
          </c:extLst>
        </c:ser>
        <c:dLbls>
          <c:showLegendKey val="0"/>
          <c:showVal val="0"/>
          <c:showCatName val="0"/>
          <c:showSerName val="0"/>
          <c:showPercent val="0"/>
          <c:showBubbleSize val="0"/>
        </c:dLbls>
        <c:gapWidth val="50"/>
        <c:overlap val="-27"/>
        <c:axId val="2101760112"/>
        <c:axId val="2101760768"/>
      </c:barChart>
      <c:lineChart>
        <c:grouping val="stacked"/>
        <c:varyColors val="0"/>
        <c:ser>
          <c:idx val="1"/>
          <c:order val="1"/>
          <c:tx>
            <c:v>Annual Max Drawdown</c:v>
          </c:tx>
          <c:spPr>
            <a:ln w="25400" cap="rnd">
              <a:noFill/>
              <a:round/>
            </a:ln>
            <a:effectLst/>
          </c:spPr>
          <c:marker>
            <c:symbol val="circle"/>
            <c:size val="5"/>
            <c:spPr>
              <a:solidFill>
                <a:srgbClr val="489ADB"/>
              </a:solidFill>
              <a:ln w="76200">
                <a:solidFill>
                  <a:srgbClr val="489ADB"/>
                </a:solidFill>
              </a:ln>
              <a:effectLst/>
            </c:spPr>
          </c:marker>
          <c:dLbls>
            <c:dLbl>
              <c:idx val="1"/>
              <c:layout>
                <c:manualLayout>
                  <c:x val="-2.1181465383873152E-2"/>
                  <c:y val="3.68166655839290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36-4AF1-BA1D-C1C4DB8BC24E}"/>
                </c:ext>
              </c:extLst>
            </c:dLbl>
            <c:dLbl>
              <c:idx val="2"/>
              <c:layout>
                <c:manualLayout>
                  <c:x val="-1.4187585304292394E-2"/>
                  <c:y val="2.6293120020788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36-4AF1-BA1D-C1C4DB8BC24E}"/>
                </c:ext>
              </c:extLst>
            </c:dLbl>
            <c:dLbl>
              <c:idx val="9"/>
              <c:layout>
                <c:manualLayout>
                  <c:x val="-1.3907830101109164E-2"/>
                  <c:y val="3.2607247358672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36-4AF1-BA1D-C1C4DB8BC24E}"/>
                </c:ext>
              </c:extLst>
            </c:dLbl>
            <c:dLbl>
              <c:idx val="12"/>
              <c:layout>
                <c:manualLayout>
                  <c:x val="-1.7904333003726777E-2"/>
                  <c:y val="4.3130792921813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36-4AF1-BA1D-C1C4DB8BC24E}"/>
                </c:ext>
              </c:extLst>
            </c:dLbl>
            <c:dLbl>
              <c:idx val="24"/>
              <c:layout>
                <c:manualLayout>
                  <c:x val="-1.8903458729381206E-2"/>
                  <c:y val="3.05025382460447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36-4AF1-BA1D-C1C4DB8BC24E}"/>
                </c:ext>
              </c:extLst>
            </c:dLbl>
            <c:dLbl>
              <c:idx val="25"/>
              <c:layout>
                <c:manualLayout>
                  <c:x val="-1.7904333003726812E-2"/>
                  <c:y val="2.62931200207884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36-4AF1-BA1D-C1C4DB8BC24E}"/>
                </c:ext>
              </c:extLst>
            </c:dLbl>
            <c:dLbl>
              <c:idx val="26"/>
              <c:layout>
                <c:manualLayout>
                  <c:x val="-1.8903458729381279E-2"/>
                  <c:y val="3.2607247358672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36-4AF1-BA1D-C1C4DB8BC24E}"/>
                </c:ext>
              </c:extLst>
            </c:dLbl>
            <c:dLbl>
              <c:idx val="34"/>
              <c:layout>
                <c:manualLayout>
                  <c:x val="-1.5906081552418096E-2"/>
                  <c:y val="2.8397829133416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36-4AF1-BA1D-C1C4DB8BC24E}"/>
                </c:ext>
              </c:extLst>
            </c:dLbl>
            <c:dLbl>
              <c:idx val="35"/>
              <c:layout>
                <c:manualLayout>
                  <c:x val="-2.1181465383873152E-2"/>
                  <c:y val="4.1026083809185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36-4AF1-BA1D-C1C4DB8BC24E}"/>
                </c:ext>
              </c:extLst>
            </c:dLbl>
            <c:spPr>
              <a:solidFill>
                <a:srgbClr val="852151"/>
              </a:solid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'[Annual Drawdowns.xlsx]Data'!$F$9:$F$51</c:f>
              <c:numCache>
                <c:formatCode>yyyy</c:formatCode>
                <c:ptCount val="43"/>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35431</c:v>
                </c:pt>
                <c:pt idx="18">
                  <c:v>35796</c:v>
                </c:pt>
                <c:pt idx="19">
                  <c:v>36161</c:v>
                </c:pt>
                <c:pt idx="20">
                  <c:v>36526</c:v>
                </c:pt>
                <c:pt idx="21">
                  <c:v>36892</c:v>
                </c:pt>
                <c:pt idx="22">
                  <c:v>37257</c:v>
                </c:pt>
                <c:pt idx="23">
                  <c:v>37622</c:v>
                </c:pt>
                <c:pt idx="24">
                  <c:v>37987</c:v>
                </c:pt>
                <c:pt idx="25">
                  <c:v>38353</c:v>
                </c:pt>
                <c:pt idx="26">
                  <c:v>38718</c:v>
                </c:pt>
                <c:pt idx="27">
                  <c:v>39083</c:v>
                </c:pt>
                <c:pt idx="28">
                  <c:v>39448</c:v>
                </c:pt>
                <c:pt idx="29">
                  <c:v>39814</c:v>
                </c:pt>
                <c:pt idx="30">
                  <c:v>40179</c:v>
                </c:pt>
                <c:pt idx="31">
                  <c:v>40544</c:v>
                </c:pt>
                <c:pt idx="32">
                  <c:v>40909</c:v>
                </c:pt>
                <c:pt idx="33">
                  <c:v>41275</c:v>
                </c:pt>
                <c:pt idx="34">
                  <c:v>41640</c:v>
                </c:pt>
                <c:pt idx="35">
                  <c:v>42005</c:v>
                </c:pt>
                <c:pt idx="36">
                  <c:v>42370</c:v>
                </c:pt>
                <c:pt idx="37">
                  <c:v>42736</c:v>
                </c:pt>
                <c:pt idx="38">
                  <c:v>43101</c:v>
                </c:pt>
                <c:pt idx="39">
                  <c:v>43466</c:v>
                </c:pt>
                <c:pt idx="40">
                  <c:v>43831</c:v>
                </c:pt>
                <c:pt idx="41">
                  <c:v>44197</c:v>
                </c:pt>
                <c:pt idx="42">
                  <c:v>44562</c:v>
                </c:pt>
              </c:numCache>
            </c:numRef>
          </c:cat>
          <c:val>
            <c:numRef>
              <c:f>'[Annual Drawdowns.xlsx]Data'!$H$9:$H$51</c:f>
              <c:numCache>
                <c:formatCode>0.0%</c:formatCode>
                <c:ptCount val="43"/>
                <c:pt idx="0">
                  <c:v>-0.17070000000000002</c:v>
                </c:pt>
                <c:pt idx="1">
                  <c:v>-0.18350000000000002</c:v>
                </c:pt>
                <c:pt idx="2">
                  <c:v>-0.1656</c:v>
                </c:pt>
                <c:pt idx="3">
                  <c:v>-6.9100000000000009E-2</c:v>
                </c:pt>
                <c:pt idx="4">
                  <c:v>-0.1268</c:v>
                </c:pt>
                <c:pt idx="5">
                  <c:v>-7.6600000000000001E-2</c:v>
                </c:pt>
                <c:pt idx="6">
                  <c:v>-9.4200000000000006E-2</c:v>
                </c:pt>
                <c:pt idx="7">
                  <c:v>-0.33510000000000001</c:v>
                </c:pt>
                <c:pt idx="8">
                  <c:v>-7.6399999999999996E-2</c:v>
                </c:pt>
                <c:pt idx="9">
                  <c:v>-7.5600000000000001E-2</c:v>
                </c:pt>
                <c:pt idx="10">
                  <c:v>-0.19920000000000002</c:v>
                </c:pt>
                <c:pt idx="11">
                  <c:v>-5.67E-2</c:v>
                </c:pt>
                <c:pt idx="12">
                  <c:v>-6.2400000000000004E-2</c:v>
                </c:pt>
                <c:pt idx="13">
                  <c:v>-4.99E-2</c:v>
                </c:pt>
                <c:pt idx="14">
                  <c:v>-8.9399999999999993E-2</c:v>
                </c:pt>
                <c:pt idx="15">
                  <c:v>-2.53E-2</c:v>
                </c:pt>
                <c:pt idx="16">
                  <c:v>-7.6399999999999996E-2</c:v>
                </c:pt>
                <c:pt idx="17">
                  <c:v>-0.10800000000000001</c:v>
                </c:pt>
                <c:pt idx="18">
                  <c:v>-0.19340000000000002</c:v>
                </c:pt>
                <c:pt idx="19">
                  <c:v>-0.1208</c:v>
                </c:pt>
                <c:pt idx="20">
                  <c:v>-0.17199999999999999</c:v>
                </c:pt>
                <c:pt idx="21">
                  <c:v>-0.29699999999999999</c:v>
                </c:pt>
                <c:pt idx="22">
                  <c:v>-0.33750000000000002</c:v>
                </c:pt>
                <c:pt idx="23">
                  <c:v>-0.14050000000000001</c:v>
                </c:pt>
                <c:pt idx="24">
                  <c:v>-8.1600000000000006E-2</c:v>
                </c:pt>
                <c:pt idx="25">
                  <c:v>-7.17E-2</c:v>
                </c:pt>
                <c:pt idx="26">
                  <c:v>-7.6999999999999999E-2</c:v>
                </c:pt>
                <c:pt idx="27">
                  <c:v>-0.1009</c:v>
                </c:pt>
                <c:pt idx="28">
                  <c:v>-0.48759999999999998</c:v>
                </c:pt>
                <c:pt idx="29">
                  <c:v>-0.2762</c:v>
                </c:pt>
                <c:pt idx="30">
                  <c:v>-0.15990000000000001</c:v>
                </c:pt>
                <c:pt idx="31">
                  <c:v>-0.19390000000000002</c:v>
                </c:pt>
                <c:pt idx="32">
                  <c:v>-9.9400000000000002E-2</c:v>
                </c:pt>
                <c:pt idx="33">
                  <c:v>-5.7599999999999998E-2</c:v>
                </c:pt>
                <c:pt idx="34">
                  <c:v>-7.400000000000001E-2</c:v>
                </c:pt>
                <c:pt idx="35">
                  <c:v>-0.1235</c:v>
                </c:pt>
                <c:pt idx="36">
                  <c:v>-0.1051</c:v>
                </c:pt>
                <c:pt idx="37">
                  <c:v>-2.7999999999999997E-2</c:v>
                </c:pt>
                <c:pt idx="38">
                  <c:v>-0.1978</c:v>
                </c:pt>
                <c:pt idx="39">
                  <c:v>-6.8400000000000002E-2</c:v>
                </c:pt>
                <c:pt idx="40">
                  <c:v>-0.33929999999999999</c:v>
                </c:pt>
                <c:pt idx="41">
                  <c:v>-5.21E-2</c:v>
                </c:pt>
                <c:pt idx="42">
                  <c:v>-0.25430000000000003</c:v>
                </c:pt>
              </c:numCache>
            </c:numRef>
          </c:val>
          <c:smooth val="0"/>
          <c:extLst>
            <c:ext xmlns:c16="http://schemas.microsoft.com/office/drawing/2014/chart" uri="{C3380CC4-5D6E-409C-BE32-E72D297353CC}">
              <c16:uniqueId val="{0000000A-5D36-4AF1-BA1D-C1C4DB8BC24E}"/>
            </c:ext>
          </c:extLst>
        </c:ser>
        <c:dLbls>
          <c:showLegendKey val="0"/>
          <c:showVal val="0"/>
          <c:showCatName val="0"/>
          <c:showSerName val="0"/>
          <c:showPercent val="0"/>
          <c:showBubbleSize val="0"/>
        </c:dLbls>
        <c:marker val="1"/>
        <c:smooth val="0"/>
        <c:axId val="2101760112"/>
        <c:axId val="2101760768"/>
      </c:lineChart>
      <c:dateAx>
        <c:axId val="2101760112"/>
        <c:scaling>
          <c:orientation val="minMax"/>
        </c:scaling>
        <c:delete val="0"/>
        <c:axPos val="b"/>
        <c:numFmt formatCode="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1760768"/>
        <c:crosses val="autoZero"/>
        <c:auto val="1"/>
        <c:lblOffset val="100"/>
        <c:baseTimeUnit val="years"/>
        <c:majorUnit val="5"/>
        <c:majorTimeUnit val="years"/>
      </c:dateAx>
      <c:valAx>
        <c:axId val="2101760768"/>
        <c:scaling>
          <c:orientation val="minMax"/>
          <c:max val="0.4"/>
          <c:min val="-0.5"/>
        </c:scaling>
        <c:delete val="0"/>
        <c:axPos val="l"/>
        <c:numFmt formatCode="0.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176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latin typeface="Arial" panose="020B0604020202020204" pitchFamily="34" charset="0"/>
                <a:cs typeface="Arial" panose="020B0604020202020204" pitchFamily="34" charset="0"/>
              </a:rPr>
              <a:t>10-Year Real</a:t>
            </a:r>
            <a:r>
              <a:rPr lang="en-US" b="1" baseline="0">
                <a:solidFill>
                  <a:schemeClr val="tx1"/>
                </a:solidFill>
                <a:latin typeface="Arial" panose="020B0604020202020204" pitchFamily="34" charset="0"/>
                <a:cs typeface="Arial" panose="020B0604020202020204" pitchFamily="34" charset="0"/>
              </a:rPr>
              <a:t> Interest Rate</a:t>
            </a:r>
            <a:endParaRPr lang="en-US" b="1">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6166D"/>
              </a:solidFill>
              <a:round/>
            </a:ln>
            <a:effectLst/>
          </c:spPr>
          <c:marker>
            <c:symbol val="none"/>
          </c:marker>
          <c:cat>
            <c:numRef>
              <c:f>'[Figure 4_10Yr Real Interest Rate.xlsx]DATA'!$B$12:$B$297</c:f>
              <c:numCache>
                <c:formatCode>yyyy</c:formatCode>
                <c:ptCount val="28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numCache>
            </c:numRef>
          </c:cat>
          <c:val>
            <c:numRef>
              <c:f>'[Figure 4_10Yr Real Interest Rate.xlsx]DATA'!$C$12:$C$297</c:f>
              <c:numCache>
                <c:formatCode>0.00</c:formatCode>
                <c:ptCount val="286"/>
                <c:pt idx="0">
                  <c:v>3.4110511200000002</c:v>
                </c:pt>
                <c:pt idx="1">
                  <c:v>3.5133433900000002</c:v>
                </c:pt>
                <c:pt idx="2">
                  <c:v>3.4403473600000001</c:v>
                </c:pt>
                <c:pt idx="3">
                  <c:v>3.20296665</c:v>
                </c:pt>
                <c:pt idx="4">
                  <c:v>3.3605311000000002</c:v>
                </c:pt>
                <c:pt idx="5">
                  <c:v>3.1278929</c:v>
                </c:pt>
                <c:pt idx="6">
                  <c:v>3.0623548500000002</c:v>
                </c:pt>
                <c:pt idx="7">
                  <c:v>3.04561328</c:v>
                </c:pt>
                <c:pt idx="8">
                  <c:v>2.8859961799999998</c:v>
                </c:pt>
                <c:pt idx="9">
                  <c:v>2.8766255900000002</c:v>
                </c:pt>
                <c:pt idx="10">
                  <c:v>2.8331379299999999</c:v>
                </c:pt>
                <c:pt idx="11">
                  <c:v>2.6392104199999999</c:v>
                </c:pt>
                <c:pt idx="12">
                  <c:v>2.2514329399999999</c:v>
                </c:pt>
                <c:pt idx="13">
                  <c:v>2.2670139800000002</c:v>
                </c:pt>
                <c:pt idx="14">
                  <c:v>2.2672947300000001</c:v>
                </c:pt>
                <c:pt idx="15">
                  <c:v>2.2209839100000002</c:v>
                </c:pt>
                <c:pt idx="16">
                  <c:v>2.4334179699999998</c:v>
                </c:pt>
                <c:pt idx="17">
                  <c:v>2.5264560199999999</c:v>
                </c:pt>
                <c:pt idx="18">
                  <c:v>2.5283674399999998</c:v>
                </c:pt>
                <c:pt idx="19">
                  <c:v>2.33436142</c:v>
                </c:pt>
                <c:pt idx="20">
                  <c:v>2.1777679700000001</c:v>
                </c:pt>
                <c:pt idx="21">
                  <c:v>1.9869324500000001</c:v>
                </c:pt>
                <c:pt idx="22">
                  <c:v>1.8147655300000001</c:v>
                </c:pt>
                <c:pt idx="23">
                  <c:v>2.0405763000000001</c:v>
                </c:pt>
                <c:pt idx="24">
                  <c:v>2.5234999600000001</c:v>
                </c:pt>
                <c:pt idx="25">
                  <c:v>2.40007343</c:v>
                </c:pt>
                <c:pt idx="26">
                  <c:v>2.4212901800000002</c:v>
                </c:pt>
                <c:pt idx="27">
                  <c:v>2.7011263200000002</c:v>
                </c:pt>
                <c:pt idx="28">
                  <c:v>2.3505499300000001</c:v>
                </c:pt>
                <c:pt idx="29">
                  <c:v>2.31986391</c:v>
                </c:pt>
                <c:pt idx="30">
                  <c:v>2.1419285499999998</c:v>
                </c:pt>
                <c:pt idx="31">
                  <c:v>1.7422625899999999</c:v>
                </c:pt>
                <c:pt idx="32">
                  <c:v>1.44610825</c:v>
                </c:pt>
                <c:pt idx="33">
                  <c:v>1.26869564</c:v>
                </c:pt>
                <c:pt idx="34">
                  <c:v>1.39558681</c:v>
                </c:pt>
                <c:pt idx="35">
                  <c:v>1.69225366</c:v>
                </c:pt>
                <c:pt idx="36">
                  <c:v>1.4882017400000001</c:v>
                </c:pt>
                <c:pt idx="37">
                  <c:v>1.4663790000000001</c:v>
                </c:pt>
                <c:pt idx="38">
                  <c:v>1.22359095</c:v>
                </c:pt>
                <c:pt idx="39">
                  <c:v>1.30961847</c:v>
                </c:pt>
                <c:pt idx="40">
                  <c:v>1.37072098</c:v>
                </c:pt>
                <c:pt idx="41">
                  <c:v>0.90511573999999995</c:v>
                </c:pt>
                <c:pt idx="42">
                  <c:v>1.1286889600000001</c:v>
                </c:pt>
                <c:pt idx="43">
                  <c:v>1.75170446</c:v>
                </c:pt>
                <c:pt idx="44">
                  <c:v>1.89723825</c:v>
                </c:pt>
                <c:pt idx="45">
                  <c:v>1.3808193600000001</c:v>
                </c:pt>
                <c:pt idx="46">
                  <c:v>1.7139016499999999</c:v>
                </c:pt>
                <c:pt idx="47">
                  <c:v>1.7135726600000001</c:v>
                </c:pt>
                <c:pt idx="48">
                  <c:v>1.70195436</c:v>
                </c:pt>
                <c:pt idx="49">
                  <c:v>1.5715807399999999</c:v>
                </c:pt>
                <c:pt idx="50">
                  <c:v>1.47016466</c:v>
                </c:pt>
                <c:pt idx="51">
                  <c:v>1.35814941</c:v>
                </c:pt>
                <c:pt idx="52">
                  <c:v>1.88324516</c:v>
                </c:pt>
                <c:pt idx="53">
                  <c:v>1.9465761100000001</c:v>
                </c:pt>
                <c:pt idx="54">
                  <c:v>1.9337986199999999</c:v>
                </c:pt>
                <c:pt idx="55">
                  <c:v>1.85580269</c:v>
                </c:pt>
                <c:pt idx="56">
                  <c:v>1.4846916400000001</c:v>
                </c:pt>
                <c:pt idx="57">
                  <c:v>1.6871062999999999</c:v>
                </c:pt>
                <c:pt idx="58">
                  <c:v>1.60768876</c:v>
                </c:pt>
                <c:pt idx="59">
                  <c:v>1.9095366199999999</c:v>
                </c:pt>
                <c:pt idx="60">
                  <c:v>1.7792759</c:v>
                </c:pt>
                <c:pt idx="61">
                  <c:v>1.8131591199999999</c:v>
                </c:pt>
                <c:pt idx="62">
                  <c:v>1.97934111</c:v>
                </c:pt>
                <c:pt idx="63">
                  <c:v>2.02052684</c:v>
                </c:pt>
                <c:pt idx="64">
                  <c:v>1.7898656799999999</c:v>
                </c:pt>
                <c:pt idx="65">
                  <c:v>1.6668881099999999</c:v>
                </c:pt>
                <c:pt idx="66">
                  <c:v>1.8200210800000001</c:v>
                </c:pt>
                <c:pt idx="67">
                  <c:v>2.0082167700000002</c:v>
                </c:pt>
                <c:pt idx="68">
                  <c:v>1.73569017</c:v>
                </c:pt>
                <c:pt idx="69">
                  <c:v>1.96704484</c:v>
                </c:pt>
                <c:pt idx="70">
                  <c:v>2.0756890100000001</c:v>
                </c:pt>
                <c:pt idx="71">
                  <c:v>2.01834727</c:v>
                </c:pt>
                <c:pt idx="72">
                  <c:v>2.06484172</c:v>
                </c:pt>
                <c:pt idx="73">
                  <c:v>2.2044127800000002</c:v>
                </c:pt>
                <c:pt idx="74">
                  <c:v>2.3836208800000001</c:v>
                </c:pt>
                <c:pt idx="75">
                  <c:v>2.3583930299999998</c:v>
                </c:pt>
                <c:pt idx="76">
                  <c:v>2.4063701499999999</c:v>
                </c:pt>
                <c:pt idx="77">
                  <c:v>2.4508098600000001</c:v>
                </c:pt>
                <c:pt idx="78">
                  <c:v>2.4963495299999998</c:v>
                </c:pt>
                <c:pt idx="79">
                  <c:v>2.2982860999999999</c:v>
                </c:pt>
                <c:pt idx="80">
                  <c:v>2.2060571900000001</c:v>
                </c:pt>
                <c:pt idx="81">
                  <c:v>2.21206207</c:v>
                </c:pt>
                <c:pt idx="82">
                  <c:v>2.1998853999999999</c:v>
                </c:pt>
                <c:pt idx="83">
                  <c:v>2.1221377800000001</c:v>
                </c:pt>
                <c:pt idx="84">
                  <c:v>2.14807579</c:v>
                </c:pt>
                <c:pt idx="85">
                  <c:v>2.2871509099999998</c:v>
                </c:pt>
                <c:pt idx="86">
                  <c:v>2.0249864</c:v>
                </c:pt>
                <c:pt idx="87">
                  <c:v>2.0774868500000001</c:v>
                </c:pt>
                <c:pt idx="88">
                  <c:v>2.0318442000000001</c:v>
                </c:pt>
                <c:pt idx="89">
                  <c:v>2.2463097300000001</c:v>
                </c:pt>
                <c:pt idx="90">
                  <c:v>2.37357342</c:v>
                </c:pt>
                <c:pt idx="91">
                  <c:v>2.1338807700000002</c:v>
                </c:pt>
                <c:pt idx="92">
                  <c:v>1.9462225799999999</c:v>
                </c:pt>
                <c:pt idx="93">
                  <c:v>1.98911422</c:v>
                </c:pt>
                <c:pt idx="94">
                  <c:v>1.8262471199999999</c:v>
                </c:pt>
                <c:pt idx="95">
                  <c:v>1.3869688099999999</c:v>
                </c:pt>
                <c:pt idx="96">
                  <c:v>1.39949068</c:v>
                </c:pt>
                <c:pt idx="97">
                  <c:v>1.11112286</c:v>
                </c:pt>
                <c:pt idx="98">
                  <c:v>1.02522008</c:v>
                </c:pt>
                <c:pt idx="99">
                  <c:v>1.06289422</c:v>
                </c:pt>
                <c:pt idx="100">
                  <c:v>1.4005162900000001</c:v>
                </c:pt>
                <c:pt idx="101">
                  <c:v>1.48755401</c:v>
                </c:pt>
                <c:pt idx="102">
                  <c:v>1.4455810899999999</c:v>
                </c:pt>
                <c:pt idx="103">
                  <c:v>1.3564973300000001</c:v>
                </c:pt>
                <c:pt idx="104">
                  <c:v>1.23957472</c:v>
                </c:pt>
                <c:pt idx="105">
                  <c:v>1.4850633099999999</c:v>
                </c:pt>
                <c:pt idx="106">
                  <c:v>1.6316285399999999</c:v>
                </c:pt>
                <c:pt idx="107">
                  <c:v>0.97537985000000005</c:v>
                </c:pt>
                <c:pt idx="108">
                  <c:v>0.93854104000000005</c:v>
                </c:pt>
                <c:pt idx="109">
                  <c:v>1.03930649</c:v>
                </c:pt>
                <c:pt idx="110">
                  <c:v>1.2507417700000001</c:v>
                </c:pt>
                <c:pt idx="111">
                  <c:v>0.71281967000000002</c:v>
                </c:pt>
                <c:pt idx="112">
                  <c:v>1.0174109</c:v>
                </c:pt>
                <c:pt idx="113">
                  <c:v>1.3221055399999999</c:v>
                </c:pt>
                <c:pt idx="114">
                  <c:v>1.2669028200000001</c:v>
                </c:pt>
                <c:pt idx="115">
                  <c:v>1.15904037</c:v>
                </c:pt>
                <c:pt idx="116">
                  <c:v>0.94923763999999999</c:v>
                </c:pt>
                <c:pt idx="117">
                  <c:v>0.99714115999999997</c:v>
                </c:pt>
                <c:pt idx="118">
                  <c:v>1.0614100399999999</c:v>
                </c:pt>
                <c:pt idx="119">
                  <c:v>0.84804056000000005</c:v>
                </c:pt>
                <c:pt idx="120">
                  <c:v>1.29792486</c:v>
                </c:pt>
                <c:pt idx="121">
                  <c:v>1.1245154100000001</c:v>
                </c:pt>
                <c:pt idx="122">
                  <c:v>0.99873153000000003</c:v>
                </c:pt>
                <c:pt idx="123">
                  <c:v>1.3091052999999999</c:v>
                </c:pt>
                <c:pt idx="124">
                  <c:v>1.22638786</c:v>
                </c:pt>
                <c:pt idx="125">
                  <c:v>1.0193609800000001</c:v>
                </c:pt>
                <c:pt idx="126">
                  <c:v>0.84675906999999995</c:v>
                </c:pt>
                <c:pt idx="127">
                  <c:v>0.65616388999999997</c:v>
                </c:pt>
                <c:pt idx="128">
                  <c:v>0.57706774999999999</c:v>
                </c:pt>
                <c:pt idx="129">
                  <c:v>0.40880525000000001</c:v>
                </c:pt>
                <c:pt idx="130">
                  <c:v>0.33888955999999998</c:v>
                </c:pt>
                <c:pt idx="131">
                  <c:v>0.62620927000000004</c:v>
                </c:pt>
                <c:pt idx="132">
                  <c:v>0.86397716000000002</c:v>
                </c:pt>
                <c:pt idx="133">
                  <c:v>0.82968717999999997</c:v>
                </c:pt>
                <c:pt idx="134">
                  <c:v>0.87385088</c:v>
                </c:pt>
                <c:pt idx="135">
                  <c:v>0.97750283000000004</c:v>
                </c:pt>
                <c:pt idx="136">
                  <c:v>0.71147484000000005</c:v>
                </c:pt>
                <c:pt idx="137">
                  <c:v>0.49226699000000002</c:v>
                </c:pt>
                <c:pt idx="138">
                  <c:v>0.57395235</c:v>
                </c:pt>
                <c:pt idx="139">
                  <c:v>0.39497491000000001</c:v>
                </c:pt>
                <c:pt idx="140">
                  <c:v>0.21493888</c:v>
                </c:pt>
                <c:pt idx="141">
                  <c:v>9.8562490000000003E-2</c:v>
                </c:pt>
                <c:pt idx="142">
                  <c:v>0.13706952999999999</c:v>
                </c:pt>
                <c:pt idx="143">
                  <c:v>0.14446830999999999</c:v>
                </c:pt>
                <c:pt idx="144">
                  <c:v>0.14610050999999999</c:v>
                </c:pt>
                <c:pt idx="145">
                  <c:v>2.185103E-2</c:v>
                </c:pt>
                <c:pt idx="146">
                  <c:v>0.16923690999999999</c:v>
                </c:pt>
                <c:pt idx="147">
                  <c:v>0.19464572999999999</c:v>
                </c:pt>
                <c:pt idx="148">
                  <c:v>-8.7221980000000005E-2</c:v>
                </c:pt>
                <c:pt idx="149">
                  <c:v>-4.8151050000000001E-2</c:v>
                </c:pt>
                <c:pt idx="150">
                  <c:v>-5.4826029999999998E-2</c:v>
                </c:pt>
                <c:pt idx="151">
                  <c:v>-6.0084779999999997E-2</c:v>
                </c:pt>
                <c:pt idx="152">
                  <c:v>-0.16925714</c:v>
                </c:pt>
                <c:pt idx="153">
                  <c:v>-9.3172240000000003E-2</c:v>
                </c:pt>
                <c:pt idx="154">
                  <c:v>-5.7370499999999996E-3</c:v>
                </c:pt>
                <c:pt idx="155">
                  <c:v>-0.17237744999999999</c:v>
                </c:pt>
                <c:pt idx="156">
                  <c:v>8.4401420000000005E-2</c:v>
                </c:pt>
                <c:pt idx="157">
                  <c:v>0.17210017999999999</c:v>
                </c:pt>
                <c:pt idx="158">
                  <c:v>5.0340719999999999E-2</c:v>
                </c:pt>
                <c:pt idx="159">
                  <c:v>-2.4211880000000002E-2</c:v>
                </c:pt>
                <c:pt idx="160">
                  <c:v>-1.9391229999999999E-2</c:v>
                </c:pt>
                <c:pt idx="161">
                  <c:v>0.22769375</c:v>
                </c:pt>
                <c:pt idx="162">
                  <c:v>0.54638103999999998</c:v>
                </c:pt>
                <c:pt idx="163">
                  <c:v>0.47506869000000002</c:v>
                </c:pt>
                <c:pt idx="164">
                  <c:v>0.54083451000000005</c:v>
                </c:pt>
                <c:pt idx="165">
                  <c:v>0.49296941999999999</c:v>
                </c:pt>
                <c:pt idx="166">
                  <c:v>0.48963773999999999</c:v>
                </c:pt>
                <c:pt idx="167">
                  <c:v>0.41829992999999999</c:v>
                </c:pt>
                <c:pt idx="168">
                  <c:v>0.68063671000000003</c:v>
                </c:pt>
                <c:pt idx="169">
                  <c:v>0.50867731000000005</c:v>
                </c:pt>
                <c:pt idx="170">
                  <c:v>0.58045318000000001</c:v>
                </c:pt>
                <c:pt idx="171">
                  <c:v>0.70222209999999996</c:v>
                </c:pt>
                <c:pt idx="172">
                  <c:v>0.62685415</c:v>
                </c:pt>
                <c:pt idx="173">
                  <c:v>0.62452943999999999</c:v>
                </c:pt>
                <c:pt idx="174">
                  <c:v>0.59099495000000002</c:v>
                </c:pt>
                <c:pt idx="175">
                  <c:v>0.64940569999999997</c:v>
                </c:pt>
                <c:pt idx="176">
                  <c:v>0.58085993000000002</c:v>
                </c:pt>
                <c:pt idx="177">
                  <c:v>0.7009647</c:v>
                </c:pt>
                <c:pt idx="178">
                  <c:v>0.71330026000000002</c:v>
                </c:pt>
                <c:pt idx="179">
                  <c:v>0.38472537000000001</c:v>
                </c:pt>
                <c:pt idx="180">
                  <c:v>0.70994279999999998</c:v>
                </c:pt>
                <c:pt idx="181">
                  <c:v>0.53838037999999999</c:v>
                </c:pt>
                <c:pt idx="182">
                  <c:v>0.75170541999999996</c:v>
                </c:pt>
                <c:pt idx="183">
                  <c:v>0.41032252000000002</c:v>
                </c:pt>
                <c:pt idx="184">
                  <c:v>0.53392143999999997</c:v>
                </c:pt>
                <c:pt idx="185">
                  <c:v>0.55377779999999999</c:v>
                </c:pt>
                <c:pt idx="186">
                  <c:v>0.66707490000000003</c:v>
                </c:pt>
                <c:pt idx="187">
                  <c:v>0.54830555999999997</c:v>
                </c:pt>
                <c:pt idx="188">
                  <c:v>0.51245991000000002</c:v>
                </c:pt>
                <c:pt idx="189">
                  <c:v>0.52877171000000001</c:v>
                </c:pt>
                <c:pt idx="190">
                  <c:v>0.66620570000000001</c:v>
                </c:pt>
                <c:pt idx="191">
                  <c:v>0.64742222999999999</c:v>
                </c:pt>
                <c:pt idx="192">
                  <c:v>0.73450596999999995</c:v>
                </c:pt>
                <c:pt idx="193">
                  <c:v>0.53873800000000005</c:v>
                </c:pt>
                <c:pt idx="194">
                  <c:v>0.55140741999999998</c:v>
                </c:pt>
                <c:pt idx="195">
                  <c:v>0.34527268</c:v>
                </c:pt>
                <c:pt idx="196">
                  <c:v>0.41364983</c:v>
                </c:pt>
                <c:pt idx="197">
                  <c:v>0.51909852000000001</c:v>
                </c:pt>
                <c:pt idx="198">
                  <c:v>0.16534694</c:v>
                </c:pt>
                <c:pt idx="199">
                  <c:v>0.22683745999999999</c:v>
                </c:pt>
                <c:pt idx="200">
                  <c:v>0.2160743</c:v>
                </c:pt>
                <c:pt idx="201">
                  <c:v>0.28979681000000002</c:v>
                </c:pt>
                <c:pt idx="202">
                  <c:v>0.34660932999999999</c:v>
                </c:pt>
                <c:pt idx="203">
                  <c:v>0.70045658</c:v>
                </c:pt>
                <c:pt idx="204">
                  <c:v>0.72565106999999995</c:v>
                </c:pt>
                <c:pt idx="205">
                  <c:v>0.77438158000000001</c:v>
                </c:pt>
                <c:pt idx="206">
                  <c:v>0.91650301999999995</c:v>
                </c:pt>
                <c:pt idx="207">
                  <c:v>0.76575378000000005</c:v>
                </c:pt>
                <c:pt idx="208">
                  <c:v>0.77640880000000001</c:v>
                </c:pt>
                <c:pt idx="209">
                  <c:v>0.73611135000000005</c:v>
                </c:pt>
                <c:pt idx="210">
                  <c:v>0.72501612000000004</c:v>
                </c:pt>
                <c:pt idx="211">
                  <c:v>0.67086016000000004</c:v>
                </c:pt>
                <c:pt idx="212">
                  <c:v>0.56521264000000004</c:v>
                </c:pt>
                <c:pt idx="213">
                  <c:v>0.72914350999999999</c:v>
                </c:pt>
                <c:pt idx="214">
                  <c:v>0.75219044999999995</c:v>
                </c:pt>
                <c:pt idx="215">
                  <c:v>0.57304922999999997</c:v>
                </c:pt>
                <c:pt idx="216">
                  <c:v>0.87378800999999995</c:v>
                </c:pt>
                <c:pt idx="217">
                  <c:v>1.0884692899999999</c:v>
                </c:pt>
                <c:pt idx="218">
                  <c:v>1.0295358299999999</c:v>
                </c:pt>
                <c:pt idx="219">
                  <c:v>1.01435433</c:v>
                </c:pt>
                <c:pt idx="220">
                  <c:v>1.2160918000000001</c:v>
                </c:pt>
                <c:pt idx="221">
                  <c:v>1.24572814</c:v>
                </c:pt>
                <c:pt idx="222">
                  <c:v>1.1552337100000001</c:v>
                </c:pt>
                <c:pt idx="223">
                  <c:v>1.2552416200000001</c:v>
                </c:pt>
                <c:pt idx="224">
                  <c:v>1.1321469</c:v>
                </c:pt>
                <c:pt idx="225">
                  <c:v>1.3001268100000001</c:v>
                </c:pt>
                <c:pt idx="226">
                  <c:v>1.30865835</c:v>
                </c:pt>
                <c:pt idx="227">
                  <c:v>1.25496666</c:v>
                </c:pt>
                <c:pt idx="228">
                  <c:v>1.04043434</c:v>
                </c:pt>
                <c:pt idx="229">
                  <c:v>1.0681828499999999</c:v>
                </c:pt>
                <c:pt idx="230">
                  <c:v>0.51720765000000002</c:v>
                </c:pt>
                <c:pt idx="231">
                  <c:v>0.42030374999999998</c:v>
                </c:pt>
                <c:pt idx="232">
                  <c:v>0.54042880000000004</c:v>
                </c:pt>
                <c:pt idx="233">
                  <c:v>0.42130161999999999</c:v>
                </c:pt>
                <c:pt idx="234">
                  <c:v>0.44057188000000003</c:v>
                </c:pt>
                <c:pt idx="235">
                  <c:v>0.42005178999999998</c:v>
                </c:pt>
                <c:pt idx="236">
                  <c:v>0.23500552</c:v>
                </c:pt>
                <c:pt idx="237">
                  <c:v>0.36832452999999998</c:v>
                </c:pt>
                <c:pt idx="238">
                  <c:v>0.43361185000000002</c:v>
                </c:pt>
                <c:pt idx="239">
                  <c:v>0.51426492999999995</c:v>
                </c:pt>
                <c:pt idx="240">
                  <c:v>0.50509630999999999</c:v>
                </c:pt>
                <c:pt idx="241">
                  <c:v>0.31598578999999999</c:v>
                </c:pt>
                <c:pt idx="242">
                  <c:v>-0.12783744999999999</c:v>
                </c:pt>
                <c:pt idx="243">
                  <c:v>-0.11159442</c:v>
                </c:pt>
                <c:pt idx="244">
                  <c:v>-2.7856519999999999E-2</c:v>
                </c:pt>
                <c:pt idx="245">
                  <c:v>-0.15369936000000001</c:v>
                </c:pt>
                <c:pt idx="246">
                  <c:v>-0.3453445</c:v>
                </c:pt>
                <c:pt idx="247">
                  <c:v>-0.407134</c:v>
                </c:pt>
                <c:pt idx="248">
                  <c:v>-0.34333692999999998</c:v>
                </c:pt>
                <c:pt idx="249">
                  <c:v>-0.29173844999999998</c:v>
                </c:pt>
                <c:pt idx="250">
                  <c:v>-0.21395564</c:v>
                </c:pt>
                <c:pt idx="251">
                  <c:v>-0.23232146000000001</c:v>
                </c:pt>
                <c:pt idx="252">
                  <c:v>-0.23501721</c:v>
                </c:pt>
                <c:pt idx="253">
                  <c:v>-0.2308238</c:v>
                </c:pt>
                <c:pt idx="254">
                  <c:v>1.250687E-2</c:v>
                </c:pt>
                <c:pt idx="255">
                  <c:v>0.11804694</c:v>
                </c:pt>
                <c:pt idx="256">
                  <c:v>3.6947580000000001E-2</c:v>
                </c:pt>
                <c:pt idx="257">
                  <c:v>-5.6648499999999999E-3</c:v>
                </c:pt>
                <c:pt idx="258">
                  <c:v>3.5041080000000002E-2</c:v>
                </c:pt>
                <c:pt idx="259">
                  <c:v>-0.26101879</c:v>
                </c:pt>
                <c:pt idx="260">
                  <c:v>-0.19473087</c:v>
                </c:pt>
                <c:pt idx="261">
                  <c:v>8.7901140000000003E-2</c:v>
                </c:pt>
                <c:pt idx="262">
                  <c:v>0.16399788000000001</c:v>
                </c:pt>
                <c:pt idx="263">
                  <c:v>9.168917E-2</c:v>
                </c:pt>
                <c:pt idx="264">
                  <c:v>0.31949509999999998</c:v>
                </c:pt>
                <c:pt idx="265">
                  <c:v>0.44159289000000002</c:v>
                </c:pt>
                <c:pt idx="266">
                  <c:v>0.34708992</c:v>
                </c:pt>
                <c:pt idx="267">
                  <c:v>0.94940027000000005</c:v>
                </c:pt>
                <c:pt idx="268">
                  <c:v>1.20389776</c:v>
                </c:pt>
                <c:pt idx="269">
                  <c:v>1.02509351</c:v>
                </c:pt>
                <c:pt idx="270">
                  <c:v>1.0621749300000001</c:v>
                </c:pt>
                <c:pt idx="271">
                  <c:v>0.85562530000000003</c:v>
                </c:pt>
                <c:pt idx="272">
                  <c:v>1.2042486800000001</c:v>
                </c:pt>
                <c:pt idx="273">
                  <c:v>1.79733203</c:v>
                </c:pt>
                <c:pt idx="274">
                  <c:v>1.93071305</c:v>
                </c:pt>
                <c:pt idx="275">
                  <c:v>1.57612515</c:v>
                </c:pt>
                <c:pt idx="276">
                  <c:v>1.7830989699999999</c:v>
                </c:pt>
                <c:pt idx="277">
                  <c:v>1.42020217</c:v>
                </c:pt>
                <c:pt idx="278">
                  <c:v>2.0596363599999998</c:v>
                </c:pt>
                <c:pt idx="279">
                  <c:v>1.4439138600000001</c:v>
                </c:pt>
                <c:pt idx="280">
                  <c:v>1.5369040599999999</c:v>
                </c:pt>
                <c:pt idx="281">
                  <c:v>1.0606310699999999</c:v>
                </c:pt>
                <c:pt idx="282">
                  <c:v>1.4260473</c:v>
                </c:pt>
                <c:pt idx="283">
                  <c:v>1.6020953899999999</c:v>
                </c:pt>
                <c:pt idx="284">
                  <c:v>1.6997075399999999</c:v>
                </c:pt>
                <c:pt idx="285">
                  <c:v>2.08453328</c:v>
                </c:pt>
              </c:numCache>
            </c:numRef>
          </c:val>
          <c:smooth val="0"/>
          <c:extLst>
            <c:ext xmlns:c16="http://schemas.microsoft.com/office/drawing/2014/chart" uri="{C3380CC4-5D6E-409C-BE32-E72D297353CC}">
              <c16:uniqueId val="{00000000-1E39-40C8-812E-9D74158DE553}"/>
            </c:ext>
          </c:extLst>
        </c:ser>
        <c:dLbls>
          <c:showLegendKey val="0"/>
          <c:showVal val="0"/>
          <c:showCatName val="0"/>
          <c:showSerName val="0"/>
          <c:showPercent val="0"/>
          <c:showBubbleSize val="0"/>
        </c:dLbls>
        <c:smooth val="0"/>
        <c:axId val="1238163712"/>
        <c:axId val="1946537344"/>
      </c:lineChart>
      <c:dateAx>
        <c:axId val="1238163712"/>
        <c:scaling>
          <c:orientation val="minMax"/>
        </c:scaling>
        <c:delete val="0"/>
        <c:axPos val="b"/>
        <c:numFmt formatCode="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6537344"/>
        <c:crosses val="autoZero"/>
        <c:auto val="1"/>
        <c:lblOffset val="100"/>
        <c:baseTimeUnit val="months"/>
        <c:majorUnit val="2"/>
        <c:majorTimeUnit val="years"/>
      </c:dateAx>
      <c:valAx>
        <c:axId val="1946537344"/>
        <c:scaling>
          <c:orientation val="minMax"/>
        </c:scaling>
        <c:delete val="0"/>
        <c:axPos val="l"/>
        <c:numFmt formatCode="0.0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16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0.04475</cdr:x>
      <cdr:y>0.02525</cdr:y>
    </cdr:from>
    <cdr:to>
      <cdr:x>0.47925</cdr:x>
      <cdr:y>0.11959</cdr:y>
    </cdr:to>
    <cdr:sp macro="" textlink="">
      <cdr:nvSpPr>
        <cdr:cNvPr id="1079" name="Text Box Left"/>
        <cdr:cNvSpPr txBox="1">
          <a:spLocks xmlns:a="http://schemas.openxmlformats.org/drawingml/2006/main" noChangeArrowheads="1" noTextEdit="1"/>
        </cdr:cNvSpPr>
      </cdr:nvSpPr>
      <cdr:spPr bwMode="auto">
        <a:xfrm xmlns:a="http://schemas.openxmlformats.org/drawingml/2006/main">
          <a:off x="409194" y="142862"/>
          <a:ext cx="3973068" cy="53374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32004" rIns="0" bIns="0" anchor="t" upright="1"/>
        <a:lstStyle xmlns:a="http://schemas.openxmlformats.org/drawingml/2006/main"/>
        <a:p xmlns:a="http://schemas.openxmlformats.org/drawingml/2006/main">
          <a:pPr algn="l" rtl="0">
            <a:defRPr sz="1000"/>
          </a:pPr>
          <a:fld id="{9A008443-E397-4627-BC0D-7745F42D32CB}" type="TxLink">
            <a:rPr lang="en-US" sz="1000" b="1" i="0" u="none" strike="noStrike" baseline="0">
              <a:solidFill>
                <a:srgbClr val="000000"/>
              </a:solidFill>
              <a:latin typeface="Arial" pitchFamily="34" charset="0"/>
              <a:cs typeface="Arial" pitchFamily="34" charset="0"/>
            </a:rPr>
            <a:pPr algn="l" rtl="0">
              <a:defRPr sz="1000"/>
            </a:pPr>
            <a:t>Ratio of Job Openings to Unemployed Job Seekers</a:t>
          </a:fld>
          <a:endParaRPr lang="en-US" sz="1000" b="1" i="0" u="none" strike="noStrike" baseline="0">
            <a:solidFill>
              <a:srgbClr val="000000"/>
            </a:solidFill>
            <a:latin typeface="Arial" pitchFamily="34" charset="0"/>
            <a:cs typeface="Arial" pitchFamily="34" charset="0"/>
          </a:endParaRPr>
        </a:p>
      </cdr:txBody>
    </cdr:sp>
  </cdr:relSizeAnchor>
  <cdr:relSizeAnchor xmlns:cdr="http://schemas.openxmlformats.org/drawingml/2006/chartDrawing">
    <cdr:from>
      <cdr:x>0.5365</cdr:x>
      <cdr:y>0.027</cdr:y>
    </cdr:from>
    <cdr:to>
      <cdr:x>0.98225</cdr:x>
      <cdr:y>0.12075</cdr:y>
    </cdr:to>
    <cdr:sp macro="" textlink="">
      <cdr:nvSpPr>
        <cdr:cNvPr id="1080" name="Text Box Right"/>
        <cdr:cNvSpPr txBox="1">
          <a:spLocks xmlns:a="http://schemas.openxmlformats.org/drawingml/2006/main" noChangeArrowheads="1" noTextEdit="1"/>
        </cdr:cNvSpPr>
      </cdr:nvSpPr>
      <cdr:spPr bwMode="auto">
        <a:xfrm xmlns:a="http://schemas.openxmlformats.org/drawingml/2006/main">
          <a:off x="4905756" y="152762"/>
          <a:ext cx="4075938" cy="5304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27432" bIns="0" anchor="t" upright="1"/>
        <a:lstStyle xmlns:a="http://schemas.openxmlformats.org/drawingml/2006/main"/>
        <a:p xmlns:a="http://schemas.openxmlformats.org/drawingml/2006/main">
          <a:pPr algn="r" rtl="0">
            <a:defRPr sz="1000"/>
          </a:pPr>
          <a:fld id="{63106804-179D-48E8-9263-ADE2AA026BF1}" type="TxLink">
            <a:rPr lang="en-US" sz="1000" b="1" i="0" u="none" strike="noStrike" baseline="0">
              <a:solidFill>
                <a:srgbClr val="000000"/>
              </a:solidFill>
              <a:latin typeface="Arial" pitchFamily="34" charset="0"/>
              <a:cs typeface="Arial" pitchFamily="34" charset="0"/>
            </a:rPr>
            <a:pPr algn="r" rtl="0">
              <a:defRPr sz="1000"/>
            </a:pPr>
            <a:t> </a:t>
          </a:fld>
          <a:endParaRPr lang="en-US" sz="1000" b="1" i="0" u="none" strike="noStrike" baseline="0">
            <a:solidFill>
              <a:srgbClr val="000000"/>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0.04475</cdr:x>
      <cdr:y>0.02525</cdr:y>
    </cdr:from>
    <cdr:to>
      <cdr:x>0.47925</cdr:x>
      <cdr:y>0.11959</cdr:y>
    </cdr:to>
    <cdr:sp macro="" textlink="">
      <cdr:nvSpPr>
        <cdr:cNvPr id="1079" name="Text Box Left"/>
        <cdr:cNvSpPr txBox="1">
          <a:spLocks xmlns:a="http://schemas.openxmlformats.org/drawingml/2006/main" noChangeArrowheads="1" noTextEdit="1"/>
        </cdr:cNvSpPr>
      </cdr:nvSpPr>
      <cdr:spPr bwMode="auto">
        <a:xfrm xmlns:a="http://schemas.openxmlformats.org/drawingml/2006/main">
          <a:off x="409194" y="142862"/>
          <a:ext cx="3973068" cy="53374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32004" rIns="0" bIns="0" anchor="t" upright="1"/>
        <a:lstStyle xmlns:a="http://schemas.openxmlformats.org/drawingml/2006/main"/>
        <a:p xmlns:a="http://schemas.openxmlformats.org/drawingml/2006/main">
          <a:pPr algn="l" rtl="0">
            <a:defRPr sz="1000"/>
          </a:pPr>
          <a:fld id="{9A008443-E397-4627-BC0D-7745F42D32CB}" type="TxLink">
            <a:rPr lang="en-US" sz="1000" b="1" i="0" u="none" strike="noStrike" baseline="0">
              <a:solidFill>
                <a:srgbClr val="000000"/>
              </a:solidFill>
              <a:latin typeface="Arial" pitchFamily="34" charset="0"/>
              <a:cs typeface="Arial" pitchFamily="34" charset="0"/>
            </a:rPr>
            <a:pPr algn="l" rtl="0">
              <a:defRPr sz="1000"/>
            </a:pPr>
            <a:t>Construction Spending: Manufacturing Facilities</a:t>
          </a:fld>
          <a:endParaRPr lang="en-US" sz="1000" b="1" i="0" u="none" strike="noStrike" baseline="0">
            <a:solidFill>
              <a:srgbClr val="000000"/>
            </a:solidFill>
            <a:latin typeface="Arial" pitchFamily="34" charset="0"/>
            <a:cs typeface="Arial" pitchFamily="34" charset="0"/>
          </a:endParaRPr>
        </a:p>
      </cdr:txBody>
    </cdr:sp>
  </cdr:relSizeAnchor>
  <cdr:relSizeAnchor xmlns:cdr="http://schemas.openxmlformats.org/drawingml/2006/chartDrawing">
    <cdr:from>
      <cdr:x>0.5365</cdr:x>
      <cdr:y>0.027</cdr:y>
    </cdr:from>
    <cdr:to>
      <cdr:x>0.98225</cdr:x>
      <cdr:y>0.12075</cdr:y>
    </cdr:to>
    <cdr:sp macro="" textlink="">
      <cdr:nvSpPr>
        <cdr:cNvPr id="1080" name="Text Box Right"/>
        <cdr:cNvSpPr txBox="1">
          <a:spLocks xmlns:a="http://schemas.openxmlformats.org/drawingml/2006/main" noChangeArrowheads="1" noTextEdit="1"/>
        </cdr:cNvSpPr>
      </cdr:nvSpPr>
      <cdr:spPr bwMode="auto">
        <a:xfrm xmlns:a="http://schemas.openxmlformats.org/drawingml/2006/main">
          <a:off x="4905756" y="152762"/>
          <a:ext cx="4075938" cy="5304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27432" bIns="0" anchor="t" upright="1"/>
        <a:lstStyle xmlns:a="http://schemas.openxmlformats.org/drawingml/2006/main"/>
        <a:p xmlns:a="http://schemas.openxmlformats.org/drawingml/2006/main">
          <a:pPr algn="r" rtl="0">
            <a:defRPr sz="1000"/>
          </a:pPr>
          <a:fld id="{63106804-179D-48E8-9263-ADE2AA026BF1}" type="TxLink">
            <a:rPr lang="en-US" sz="1000" b="1" i="0" u="none" strike="noStrike" baseline="0">
              <a:solidFill>
                <a:srgbClr val="000000"/>
              </a:solidFill>
              <a:latin typeface="Arial" pitchFamily="34" charset="0"/>
              <a:cs typeface="Arial" pitchFamily="34" charset="0"/>
            </a:rPr>
            <a:pPr algn="r" rtl="0">
              <a:defRPr sz="1000"/>
            </a:pPr>
            <a:t> </a:t>
          </a:fld>
          <a:endParaRPr lang="en-US" sz="1000" b="1" i="0" u="none" strike="noStrike" baseline="0">
            <a:solidFill>
              <a:srgbClr val="000000"/>
            </a:solidFill>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0.04475</cdr:x>
      <cdr:y>0.02525</cdr:y>
    </cdr:from>
    <cdr:to>
      <cdr:x>0.47925</cdr:x>
      <cdr:y>0.11959</cdr:y>
    </cdr:to>
    <cdr:sp macro="" textlink="">
      <cdr:nvSpPr>
        <cdr:cNvPr id="1079" name="Text Box Left"/>
        <cdr:cNvSpPr txBox="1">
          <a:spLocks xmlns:a="http://schemas.openxmlformats.org/drawingml/2006/main" noChangeArrowheads="1" noTextEdit="1"/>
        </cdr:cNvSpPr>
      </cdr:nvSpPr>
      <cdr:spPr bwMode="auto">
        <a:xfrm xmlns:a="http://schemas.openxmlformats.org/drawingml/2006/main">
          <a:off x="409194" y="142862"/>
          <a:ext cx="3973068" cy="53374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32004" rIns="0" bIns="0" anchor="t" upright="1"/>
        <a:lstStyle xmlns:a="http://schemas.openxmlformats.org/drawingml/2006/main"/>
        <a:p xmlns:a="http://schemas.openxmlformats.org/drawingml/2006/main">
          <a:pPr algn="l" rtl="0">
            <a:defRPr sz="1000"/>
          </a:pPr>
          <a:fld id="{9A008443-E397-4627-BC0D-7745F42D32CB}" type="TxLink">
            <a:rPr lang="en-US" sz="1000" b="1" i="0" u="none" strike="noStrike" baseline="0">
              <a:solidFill>
                <a:srgbClr val="000000"/>
              </a:solidFill>
              <a:latin typeface="Arial" pitchFamily="34" charset="0"/>
              <a:cs typeface="Arial" pitchFamily="34" charset="0"/>
            </a:rPr>
            <a:pPr algn="l" rtl="0">
              <a:defRPr sz="1000"/>
            </a:pPr>
            <a:t>Valuations: Trailing 12-Month P/E</a:t>
          </a:fld>
          <a:endParaRPr lang="en-US" sz="1000" b="1" i="0" u="none" strike="noStrike" baseline="0">
            <a:solidFill>
              <a:srgbClr val="000000"/>
            </a:solidFill>
            <a:latin typeface="Arial" pitchFamily="34" charset="0"/>
            <a:cs typeface="Arial" pitchFamily="34" charset="0"/>
          </a:endParaRPr>
        </a:p>
      </cdr:txBody>
    </cdr:sp>
  </cdr:relSizeAnchor>
  <cdr:relSizeAnchor xmlns:cdr="http://schemas.openxmlformats.org/drawingml/2006/chartDrawing">
    <cdr:from>
      <cdr:x>0.5365</cdr:x>
      <cdr:y>0.027</cdr:y>
    </cdr:from>
    <cdr:to>
      <cdr:x>0.98225</cdr:x>
      <cdr:y>0.12075</cdr:y>
    </cdr:to>
    <cdr:sp macro="" textlink="">
      <cdr:nvSpPr>
        <cdr:cNvPr id="1080" name="Text Box Right"/>
        <cdr:cNvSpPr txBox="1">
          <a:spLocks xmlns:a="http://schemas.openxmlformats.org/drawingml/2006/main" noChangeArrowheads="1" noTextEdit="1"/>
        </cdr:cNvSpPr>
      </cdr:nvSpPr>
      <cdr:spPr bwMode="auto">
        <a:xfrm xmlns:a="http://schemas.openxmlformats.org/drawingml/2006/main">
          <a:off x="4905756" y="152762"/>
          <a:ext cx="4075938" cy="5304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27432" bIns="0" anchor="t" upright="1"/>
        <a:lstStyle xmlns:a="http://schemas.openxmlformats.org/drawingml/2006/main"/>
        <a:p xmlns:a="http://schemas.openxmlformats.org/drawingml/2006/main">
          <a:pPr algn="r" rtl="0">
            <a:defRPr sz="1000"/>
          </a:pPr>
          <a:fld id="{63106804-179D-48E8-9263-ADE2AA026BF1}" type="TxLink">
            <a:rPr lang="en-US" sz="1000" b="1" i="0" u="none" strike="noStrike" baseline="0">
              <a:solidFill>
                <a:srgbClr val="000000"/>
              </a:solidFill>
              <a:latin typeface="Arial" pitchFamily="34" charset="0"/>
              <a:cs typeface="Arial" pitchFamily="34" charset="0"/>
            </a:rPr>
            <a:pPr algn="r" rtl="0">
              <a:defRPr sz="1000"/>
            </a:pPr>
            <a:t> </a:t>
          </a:fld>
          <a:endParaRPr lang="en-US" sz="1000" b="1" i="0" u="none" strike="noStrike" baseline="0">
            <a:solidFill>
              <a:srgbClr val="000000"/>
            </a:solidFill>
            <a:latin typeface="Arial" pitchFamily="34" charset="0"/>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0.26011</cdr:x>
      <cdr:y>0.75454</cdr:y>
    </cdr:from>
    <cdr:to>
      <cdr:x>0.5</cdr:x>
      <cdr:y>0.8964</cdr:y>
    </cdr:to>
    <cdr:sp macro="" textlink="">
      <cdr:nvSpPr>
        <cdr:cNvPr id="2" name="TextBox 5">
          <a:extLst xmlns:a="http://schemas.openxmlformats.org/drawingml/2006/main">
            <a:ext uri="{FF2B5EF4-FFF2-40B4-BE49-F238E27FC236}">
              <a16:creationId xmlns:a16="http://schemas.microsoft.com/office/drawing/2014/main" id="{2CB3418D-84B4-444D-B0EE-A72DB5F083FD}"/>
            </a:ext>
          </a:extLst>
        </cdr:cNvPr>
        <cdr:cNvSpPr txBox="1"/>
      </cdr:nvSpPr>
      <cdr:spPr>
        <a:xfrm xmlns:a="http://schemas.openxmlformats.org/drawingml/2006/main">
          <a:off x="2946381" y="3698251"/>
          <a:ext cx="2717343" cy="695303"/>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b="1" u="sng" dirty="0">
              <a:latin typeface="+mn-lt"/>
              <a:cs typeface="Arial" panose="020B0604020202020204" pitchFamily="34" charset="0"/>
            </a:rPr>
            <a:t>1980</a:t>
          </a:r>
          <a:r>
            <a:rPr lang="en-US" sz="1100" b="1" u="sng" baseline="0" dirty="0">
              <a:latin typeface="+mn-lt"/>
              <a:cs typeface="Arial" panose="020B0604020202020204" pitchFamily="34" charset="0"/>
            </a:rPr>
            <a:t> - </a:t>
          </a:r>
          <a:r>
            <a:rPr lang="en-US" sz="1100" b="1" u="sng" dirty="0">
              <a:latin typeface="+mn-lt"/>
              <a:cs typeface="Arial" panose="020B0604020202020204" pitchFamily="34" charset="0"/>
            </a:rPr>
            <a:t>2022</a:t>
          </a:r>
        </a:p>
        <a:p xmlns:a="http://schemas.openxmlformats.org/drawingml/2006/main">
          <a:r>
            <a:rPr lang="en-US" sz="1100" dirty="0">
              <a:latin typeface="+mn-lt"/>
              <a:cs typeface="Arial" panose="020B0604020202020204" pitchFamily="34" charset="0"/>
            </a:rPr>
            <a:t>Average Annual Total</a:t>
          </a:r>
          <a:r>
            <a:rPr lang="en-US" sz="1100" baseline="0" dirty="0">
              <a:latin typeface="+mn-lt"/>
              <a:cs typeface="Arial" panose="020B0604020202020204" pitchFamily="34" charset="0"/>
            </a:rPr>
            <a:t> </a:t>
          </a:r>
          <a:r>
            <a:rPr lang="en-US" sz="1100" dirty="0">
              <a:latin typeface="+mn-lt"/>
              <a:cs typeface="Arial" panose="020B0604020202020204" pitchFamily="34" charset="0"/>
            </a:rPr>
            <a:t>Return: 12.9%</a:t>
          </a:r>
        </a:p>
        <a:p xmlns:a="http://schemas.openxmlformats.org/drawingml/2006/main">
          <a:r>
            <a:rPr lang="en-US" sz="1100" dirty="0">
              <a:latin typeface="+mn-lt"/>
              <a:cs typeface="Arial" panose="020B0604020202020204" pitchFamily="34" charset="0"/>
            </a:rPr>
            <a:t>Average Annual Max</a:t>
          </a:r>
          <a:r>
            <a:rPr lang="en-US" sz="1100" baseline="0" dirty="0">
              <a:latin typeface="+mn-lt"/>
              <a:cs typeface="Arial" panose="020B0604020202020204" pitchFamily="34" charset="0"/>
            </a:rPr>
            <a:t> Drawdown: -14.3%</a:t>
          </a:r>
          <a:endParaRPr lang="en-US" sz="1100" dirty="0">
            <a:latin typeface="+mn-lt"/>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40" cy="46482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0939" y="0"/>
            <a:ext cx="3037840" cy="46482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6"/>
            <a:ext cx="3037840" cy="46482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0939" y="8829966"/>
            <a:ext cx="3037840" cy="464820"/>
          </a:xfrm>
          <a:prstGeom prst="rect">
            <a:avLst/>
          </a:prstGeom>
          <a:noFill/>
          <a:ln>
            <a:noFill/>
          </a:ln>
        </p:spPr>
        <p:txBody>
          <a:bodyPr spcFirstLastPara="1" wrap="square" lIns="93125" tIns="46550" rIns="93125"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040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just" defTabSz="914400" rtl="0" eaLnBrk="1" fontAlgn="auto" latinLnBrk="0" hangingPunct="1">
              <a:lnSpc>
                <a:spcPct val="100000"/>
              </a:lnSpc>
              <a:spcBef>
                <a:spcPts val="0"/>
              </a:spcBef>
              <a:spcAft>
                <a:spcPts val="0"/>
              </a:spcAft>
              <a:buClr>
                <a:schemeClr val="dk1"/>
              </a:buClr>
              <a:buSzPts val="1400"/>
              <a:buFont typeface="Calibri"/>
              <a:buNone/>
              <a:tabLst>
                <a:tab pos="807720" algn="l"/>
              </a:tabLst>
              <a:defRPr/>
            </a:pPr>
            <a:r>
              <a:rPr lang="en-US" sz="18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Since we are considering longer-term themes, let’s look at longer-term valuation metrics. A key theme is the cyclically adjusted price-to-earnings ratio (CAPE ratio) otherwise known as the Shiller P/E ratio because it was popularized by renowned Yale University professor Robert Shiller. This ratio factors in that companies do better or worse during different parts of the economic cycle and looks to smooth those effects. It measures the share price relative to average earnings per share over a 10-year period adjusted for inflation. As you can see here, the CAPE ratio is high relative to its long-term average. While the average since 1950 is 20.2, the ratio peaked in December of 1999 at 44.2. It was 30.8 as of 9/30/2023. Based on this long-term ratio meant to account for earnings during different economic cycles, it appears that the S&amp;P 500 is over-valued relative to its earnings. The high P/E for the index is driven mainly by the growing size of large growth companies in the index.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807720" algn="l"/>
              </a:tabLst>
            </a:pP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9</a:t>
            </a:fld>
            <a:endParaRPr lang="en-US" dirty="0"/>
          </a:p>
        </p:txBody>
      </p:sp>
    </p:spTree>
    <p:extLst>
      <p:ext uri="{BB962C8B-B14F-4D97-AF65-F5344CB8AC3E}">
        <p14:creationId xmlns:p14="http://schemas.microsoft.com/office/powerpoint/2010/main" val="244765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just" defTabSz="914400" rtl="0" eaLnBrk="1" fontAlgn="auto" latinLnBrk="0" hangingPunct="1">
              <a:lnSpc>
                <a:spcPct val="100000"/>
              </a:lnSpc>
              <a:spcBef>
                <a:spcPts val="0"/>
              </a:spcBef>
              <a:spcAft>
                <a:spcPts val="0"/>
              </a:spcAft>
              <a:buClr>
                <a:schemeClr val="dk1"/>
              </a:buClr>
              <a:buSzPts val="1400"/>
              <a:buFont typeface="Calibri"/>
              <a:buNone/>
              <a:tabLst>
                <a:tab pos="807720" algn="l"/>
              </a:tabLst>
              <a:defRPr/>
            </a:pPr>
            <a:r>
              <a:rPr lang="en-US" sz="18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While stock prices appear to be rich for large growth companies and there appears to be better value out there in other areas of the market, earnings are expected to improve. After three consecutive quarters of it being negative, earnings growth turned positive for the S&amp;P 500 in the third quarter of 2023. Looking to 2024, earnings growth is expected to be near 12% according to FactSet. If inflation moderates more than expected, we could see even better earnings as input costs of companies decline. Small cap stocks seem very undervalued relative to historical P/E ratios.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807720" algn="l"/>
              </a:tabLst>
            </a:pP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10</a:t>
            </a:fld>
            <a:endParaRPr lang="en-US" dirty="0"/>
          </a:p>
        </p:txBody>
      </p:sp>
    </p:spTree>
    <p:extLst>
      <p:ext uri="{BB962C8B-B14F-4D97-AF65-F5344CB8AC3E}">
        <p14:creationId xmlns:p14="http://schemas.microsoft.com/office/powerpoint/2010/main" val="2149838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Stock market corrections can create better entry points as well. There is a lot of cash on the sidelines currently, so a lot of investors may be looking to enter the market. Here you can see the intra-year draw downs represented by light blue dots. Even in years with large drawdowns you can see positive returns in many of those years. Since 1980, the average annual max drawdown is 14.3% yet the average annual total return for a year is 12.9%.</a:t>
            </a:r>
          </a:p>
        </p:txBody>
      </p:sp>
      <p:sp>
        <p:nvSpPr>
          <p:cNvPr id="4" name="Slide Number Placeholder 3"/>
          <p:cNvSpPr>
            <a:spLocks noGrp="1"/>
          </p:cNvSpPr>
          <p:nvPr>
            <p:ph type="sldNum" sz="quarter" idx="5"/>
          </p:nvPr>
        </p:nvSpPr>
        <p:spPr/>
        <p:txBody>
          <a:bodyPr/>
          <a:lstStyle/>
          <a:p>
            <a:fld id="{67774A0C-450D-8246-9972-015807C468CC}" type="slidenum">
              <a:rPr lang="en-US" smtClean="0"/>
              <a:t>11</a:t>
            </a:fld>
            <a:endParaRPr lang="en-US" dirty="0"/>
          </a:p>
        </p:txBody>
      </p:sp>
    </p:spTree>
    <p:extLst>
      <p:ext uri="{BB962C8B-B14F-4D97-AF65-F5344CB8AC3E}">
        <p14:creationId xmlns:p14="http://schemas.microsoft.com/office/powerpoint/2010/main" val="2892698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just" defTabSz="914400" rtl="0" eaLnBrk="1" fontAlgn="auto" latinLnBrk="0" hangingPunct="1">
              <a:lnSpc>
                <a:spcPct val="100000"/>
              </a:lnSpc>
              <a:spcBef>
                <a:spcPts val="0"/>
              </a:spcBef>
              <a:spcAft>
                <a:spcPts val="0"/>
              </a:spcAft>
              <a:buClr>
                <a:schemeClr val="dk1"/>
              </a:buClr>
              <a:buSzPts val="1400"/>
              <a:buFont typeface="Calibri"/>
              <a:buNone/>
              <a:tabLst>
                <a:tab pos="807720" algn="l"/>
              </a:tabLst>
              <a:defRPr/>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In 2024, inflation will likely be close to the Fed’s expectations for around 2.5%. Bond yields have been volatile, but for the sake of simplicity assuming the 10-year Treasury yield is 5%, that would mean an inflation adjusted return (known as a real return) of around 2.5%. This is the first year investors with 10-Year Treasury bonds have seen real returns over 2% since before the Great Financial Crisis. Returns haven’t been over 2.5% in over 20-years. Real yields were even negative for much of 2020 and 2021. So even if these higher yields persist, that could be good for bond investors if inflation projections are correct. And if bond yields fall with inflation and lower this real return, like we mentioned before, it’s still good for bond holders because that means bonds will appreciate in price.</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807720" algn="l"/>
              </a:tabLst>
            </a:pP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12</a:t>
            </a:fld>
            <a:endParaRPr lang="en-US" dirty="0"/>
          </a:p>
        </p:txBody>
      </p:sp>
    </p:spTree>
    <p:extLst>
      <p:ext uri="{BB962C8B-B14F-4D97-AF65-F5344CB8AC3E}">
        <p14:creationId xmlns:p14="http://schemas.microsoft.com/office/powerpoint/2010/main" val="658650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just" defTabSz="914400" rtl="0" eaLnBrk="1" fontAlgn="auto" latinLnBrk="0" hangingPunct="1">
              <a:lnSpc>
                <a:spcPct val="100000"/>
              </a:lnSpc>
              <a:spcBef>
                <a:spcPts val="0"/>
              </a:spcBef>
              <a:spcAft>
                <a:spcPts val="0"/>
              </a:spcAft>
              <a:buClr>
                <a:schemeClr val="dk1"/>
              </a:buClr>
              <a:buSzPts val="1400"/>
              <a:buFont typeface="Calibri"/>
              <a:buNone/>
              <a:tabLst>
                <a:tab pos="807720" algn="l"/>
              </a:tabLst>
              <a:defRPr/>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Geopolitical risk, like the uncertainties around the wars in the Middle East and Ukraine, might escalate, or new conflicts could arise elsewhere. Such hostilities are hard to predict and can turn markets quickly. These geopolitical events tend not to be long-term headwinds for markets though and typically only provide short-term volatility. You can see here that a month or year after the event, the market is usually positive and there are larger forces at play. For instance, markets were largely down a year after the 9/11 terrorist attacks because of the dot com bubble, not 9/11.</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13</a:t>
            </a:fld>
            <a:endParaRPr lang="en-US" dirty="0"/>
          </a:p>
        </p:txBody>
      </p:sp>
    </p:spTree>
    <p:extLst>
      <p:ext uri="{BB962C8B-B14F-4D97-AF65-F5344CB8AC3E}">
        <p14:creationId xmlns:p14="http://schemas.microsoft.com/office/powerpoint/2010/main" val="272784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Risks remain in the economy and markets, but in many areas the economic data is improving off its lows. Inflation is moderating and expected to be around 2.5% next year, which should give room for the Fed to reverse its interest rate policies and cut rates. If the Fed cuts rates more than expected, it could serve as a tailwind to both bonds and stocks.</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Diversification may come back into favor in 2024. Large cap growth stocks have carried the market for much of 2023, but other stocks may shine if earnings growth comes in as many anticipate next year. With bonds finally paying a real return (after adjusted for inflation), they could provide solid diversification for any equity volatility. Being an election year with a lot of geopolitical headwinds and a Fed possibly transitioning its monetary policy to be less restrictive, there will likely be volatility along the way.</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No matter what 2024 has in store, we can help you through any uncertainty and help keep you focused on your personal goals and objectives.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14</a:t>
            </a:fld>
            <a:endParaRPr lang="en-US" dirty="0"/>
          </a:p>
        </p:txBody>
      </p:sp>
    </p:spTree>
    <p:extLst>
      <p:ext uri="{BB962C8B-B14F-4D97-AF65-F5344CB8AC3E}">
        <p14:creationId xmlns:p14="http://schemas.microsoft.com/office/powerpoint/2010/main" val="3121938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774A0C-450D-8246-9972-015807C468CC}" type="slidenum">
              <a:rPr lang="en-US" smtClean="0"/>
              <a:t>15</a:t>
            </a:fld>
            <a:endParaRPr lang="en-US" dirty="0"/>
          </a:p>
        </p:txBody>
      </p:sp>
    </p:spTree>
    <p:extLst>
      <p:ext uri="{BB962C8B-B14F-4D97-AF65-F5344CB8AC3E}">
        <p14:creationId xmlns:p14="http://schemas.microsoft.com/office/powerpoint/2010/main" val="1371649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774A0C-450D-8246-9972-015807C468CC}" type="slidenum">
              <a:rPr lang="en-US" smtClean="0"/>
              <a:t>16</a:t>
            </a:fld>
            <a:endParaRPr lang="en-US" dirty="0"/>
          </a:p>
        </p:txBody>
      </p:sp>
    </p:spTree>
    <p:extLst>
      <p:ext uri="{BB962C8B-B14F-4D97-AF65-F5344CB8AC3E}">
        <p14:creationId xmlns:p14="http://schemas.microsoft.com/office/powerpoint/2010/main" val="136697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669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theme is Fed goes from foe to friend. The Fed has been a headwind to markets and the economy, but could the Fed become a friend and cut rates in 2024?</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5694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The Fed began raising rases in March of 2022. They raised rates aggressively and then tapered down the hikes until stopping hikes in July of 2023. While the Fed has not ruled out additional hikes it does appear they are done raising. The next question is when will they start cutting. If we see a recession, or if the Fed  is comfortable with the path of inflation, it would happen even sooner.</a:t>
            </a:r>
          </a:p>
        </p:txBody>
      </p:sp>
      <p:sp>
        <p:nvSpPr>
          <p:cNvPr id="4" name="Slide Number Placeholder 3"/>
          <p:cNvSpPr>
            <a:spLocks noGrp="1"/>
          </p:cNvSpPr>
          <p:nvPr>
            <p:ph type="sldNum" sz="quarter" idx="5"/>
          </p:nvPr>
        </p:nvSpPr>
        <p:spPr/>
        <p:txBody>
          <a:bodyPr/>
          <a:lstStyle/>
          <a:p>
            <a:fld id="{67774A0C-450D-8246-9972-015807C468CC}" type="slidenum">
              <a:rPr lang="en-US" smtClean="0"/>
              <a:t>3</a:t>
            </a:fld>
            <a:endParaRPr lang="en-US" dirty="0"/>
          </a:p>
        </p:txBody>
      </p:sp>
    </p:spTree>
    <p:extLst>
      <p:ext uri="{BB962C8B-B14F-4D97-AF65-F5344CB8AC3E}">
        <p14:creationId xmlns:p14="http://schemas.microsoft.com/office/powerpoint/2010/main" val="165409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The Fed appears to have inflation under control now and that is partly due to a softening in the labor market. Wage inflation can be persistent, so the it has been a focus of the Fed. With the ratio of job openings to unemployed job seekers falling closer to pre-pandemic levels the Fed can gain comfort that the imbalances in the labor market are improving and possibly give them room to cut even without a recession.</a:t>
            </a:r>
          </a:p>
        </p:txBody>
      </p:sp>
      <p:sp>
        <p:nvSpPr>
          <p:cNvPr id="4" name="Slide Number Placeholder 3"/>
          <p:cNvSpPr>
            <a:spLocks noGrp="1"/>
          </p:cNvSpPr>
          <p:nvPr>
            <p:ph type="sldNum" sz="quarter" idx="5"/>
          </p:nvPr>
        </p:nvSpPr>
        <p:spPr/>
        <p:txBody>
          <a:bodyPr/>
          <a:lstStyle/>
          <a:p>
            <a:fld id="{67774A0C-450D-8246-9972-015807C468CC}" type="slidenum">
              <a:rPr lang="en-US" smtClean="0"/>
              <a:t>4</a:t>
            </a:fld>
            <a:endParaRPr lang="en-US" dirty="0"/>
          </a:p>
        </p:txBody>
      </p:sp>
    </p:spTree>
    <p:extLst>
      <p:ext uri="{BB962C8B-B14F-4D97-AF65-F5344CB8AC3E}">
        <p14:creationId xmlns:p14="http://schemas.microsoft.com/office/powerpoint/2010/main" val="410505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theme only helps the Fed more. A cooling economy means cooling inflation most of the time.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150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If the economy does cool into a recession we think it could be mild though. While the labor imbalance is improving, there are still more job openings than people looking for work. We think as long as people are employed they will spend money and let’s not forget this is a consumer driven economy. With baby boomers retiring, those jobs need to be filled.</a:t>
            </a:r>
          </a:p>
          <a:p>
            <a:pPr marL="0" marR="0" algn="just">
              <a:spcBef>
                <a:spcPts val="0"/>
              </a:spcBef>
              <a:spcAft>
                <a:spcPts val="0"/>
              </a:spcAft>
              <a:tabLst>
                <a:tab pos="807720" algn="l"/>
              </a:tabLst>
            </a:pP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228600" algn="just" defTabSz="914400" rtl="0" eaLnBrk="1" fontAlgn="auto" latinLnBrk="0" hangingPunct="1">
              <a:lnSpc>
                <a:spcPct val="100000"/>
              </a:lnSpc>
              <a:spcBef>
                <a:spcPts val="0"/>
              </a:spcBef>
              <a:spcAft>
                <a:spcPts val="0"/>
              </a:spcAft>
              <a:buClr>
                <a:schemeClr val="dk1"/>
              </a:buClr>
              <a:buSzPts val="1400"/>
              <a:buFont typeface="Calibri"/>
              <a:buNone/>
              <a:tabLst>
                <a:tab pos="807720" algn="l"/>
              </a:tabLst>
              <a:defRPr/>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The baby boomers are hitting retirement at an increasing rate. From January 2000 to September 2023 the population of people over 55 years old increased by 75%, or 42.8 million. Over that same period the population of 25–54-year-olds (prime-age workforce) only increased by 6.5%, or 7.8 million. This has many implications, especially for the labor market. With help wanted signs seemingly everywhere and more job openings than people looking for work, one might question where all the workers went. In part, they retired. This disparity creates a problem that won’t go away anytime soon, and slowing population growth is bad news for economic growth. This is not just a problem for the U.S., but for most developed countries. The good news is that with challenges come opportunities.</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807720" algn="l"/>
              </a:tabLst>
            </a:pP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6</a:t>
            </a:fld>
            <a:endParaRPr lang="en-US" dirty="0"/>
          </a:p>
        </p:txBody>
      </p:sp>
    </p:spTree>
    <p:extLst>
      <p:ext uri="{BB962C8B-B14F-4D97-AF65-F5344CB8AC3E}">
        <p14:creationId xmlns:p14="http://schemas.microsoft.com/office/powerpoint/2010/main" val="298868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The aging population could also serve to lower long-term bond yields as this demographic shifts from stocks to bonds for stable income and safety. Lower bond yields are a catalyst for growth, not to mention good for bond prices and thus bond returns.</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The U.S. may also be able to capitalize on cheaper energy prices and its ability to be energy independent with its abundance of cheap natural gas. With energy prices in Europe rising, it’s cheaper to manufacture in the U.S., which also carries the benefit of its large customer base and resultant reduced costs, as having manufacturing closer to potential customers saves on transportation. With the world more conscious about carbon emissions, it could be advantageous to manufacture goods in North America. Add to that the fact that carbon emissions are a global problem, exporting pollution to other countries with lower emissions standards may eventually gain scrutiny. We are already seeing the groundwork for another domestic manufacturing boom, with construction spending on manufacturing facilities in the U.S. more than doubling since the start of 2022. Investments in domestic semiconductor and battery plants are key drivers of the boom.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807720" algn="l"/>
              </a:tabLst>
            </a:pP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7</a:t>
            </a:fld>
            <a:endParaRPr lang="en-US" dirty="0"/>
          </a:p>
        </p:txBody>
      </p:sp>
    </p:spTree>
    <p:extLst>
      <p:ext uri="{BB962C8B-B14F-4D97-AF65-F5344CB8AC3E}">
        <p14:creationId xmlns:p14="http://schemas.microsoft.com/office/powerpoint/2010/main" val="2782152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third theme is more volatility, which could mean more opportunities.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058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42BB4-C8A0-4B94-8262-02063D1736EE}"/>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101E3BF1-8136-4B2E-9116-3F1C67917557}"/>
              </a:ext>
            </a:extLst>
          </p:cNvPr>
          <p:cNvSpPr>
            <a:spLocks noGrp="1"/>
          </p:cNvSpPr>
          <p:nvPr>
            <p:ph idx="1"/>
          </p:nvPr>
        </p:nvSpPr>
        <p:spPr>
          <a:xfrm>
            <a:off x="304800" y="1477096"/>
            <a:ext cx="11582400" cy="5059363"/>
          </a:xfrm>
          <a:prstGeom prst="rect">
            <a:avLst/>
          </a:prstGeom>
        </p:spPr>
        <p:txBody>
          <a:bodyPr lIns="0">
            <a:normAutofit/>
          </a:bodyPr>
          <a:lstStyle>
            <a:lvl1pPr marL="0" indent="0">
              <a:spcBef>
                <a:spcPts val="600"/>
              </a:spcBef>
              <a:buClr>
                <a:schemeClr val="tx1">
                  <a:lumMod val="60000"/>
                  <a:lumOff val="40000"/>
                </a:schemeClr>
              </a:buClr>
              <a:buFont typeface="Arial" panose="020B0604020202020204" pitchFamily="34" charset="0"/>
              <a:buNone/>
              <a:defRPr sz="1600" b="1">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7D31532C-C436-4933-82EF-2CEA6591C243}"/>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39792522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s - 1 Column" preserve="1" userDrawn="1">
  <p:cSld name="1_Bullets - 1 Column">
    <p:spTree>
      <p:nvGrpSpPr>
        <p:cNvPr id="1" name="Shape 36"/>
        <p:cNvGrpSpPr/>
        <p:nvPr/>
      </p:nvGrpSpPr>
      <p:grpSpPr>
        <a:xfrm>
          <a:off x="0" y="0"/>
          <a:ext cx="0" cy="0"/>
          <a:chOff x="0" y="0"/>
          <a:chExt cx="0" cy="0"/>
        </a:xfrm>
      </p:grpSpPr>
      <p:sp>
        <p:nvSpPr>
          <p:cNvPr id="5" name="Title 1">
            <a:extLst>
              <a:ext uri="{FF2B5EF4-FFF2-40B4-BE49-F238E27FC236}">
                <a16:creationId xmlns:a16="http://schemas.microsoft.com/office/drawing/2014/main" id="{4768ACF1-5E00-4F93-BA58-BD450CB850D7}"/>
              </a:ext>
            </a:extLst>
          </p:cNvPr>
          <p:cNvSpPr>
            <a:spLocks noGrp="1"/>
          </p:cNvSpPr>
          <p:nvPr>
            <p:ph type="title"/>
          </p:nvPr>
        </p:nvSpPr>
        <p:spPr>
          <a:xfrm>
            <a:off x="304800" y="152400"/>
            <a:ext cx="11582400" cy="639762"/>
          </a:xfrm>
          <a:prstGeom prst="rect">
            <a:avLst/>
          </a:prstGeom>
        </p:spPr>
        <p:txBody>
          <a:bodyPr anchor="ctr">
            <a:normAutofit/>
          </a:bodyPr>
          <a:lstStyle>
            <a:lvl1pPr algn="l">
              <a:defRPr sz="3200" b="1" spc="0">
                <a:solidFill>
                  <a:schemeClr val="accent2">
                    <a:lumMod val="50000"/>
                  </a:schemeClr>
                </a:solidFill>
                <a:latin typeface="Perpetua" panose="02020502060401020303" pitchFamily="18" charset="0"/>
                <a:ea typeface="Roboto Condensed" panose="02000000000000000000" pitchFamily="2"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1BE52937-1B55-42D5-B910-231931024C0F}"/>
              </a:ext>
            </a:extLst>
          </p:cNvPr>
          <p:cNvSpPr>
            <a:spLocks noGrp="1"/>
          </p:cNvSpPr>
          <p:nvPr>
            <p:ph idx="1"/>
          </p:nvPr>
        </p:nvSpPr>
        <p:spPr>
          <a:xfrm>
            <a:off x="304800" y="1453665"/>
            <a:ext cx="5697416" cy="5059363"/>
          </a:xfrm>
          <a:prstGeom prst="rect">
            <a:avLst/>
          </a:prstGeom>
        </p:spPr>
        <p:txBody>
          <a:bodyPr>
            <a:normAutofit/>
          </a:bodyPr>
          <a:lstStyle>
            <a:lvl1pPr marL="28575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A516A87D-E0AA-4184-9885-F97BE2B982D8}"/>
              </a:ext>
            </a:extLst>
          </p:cNvPr>
          <p:cNvSpPr>
            <a:spLocks noGrp="1"/>
          </p:cNvSpPr>
          <p:nvPr>
            <p:ph idx="10"/>
          </p:nvPr>
        </p:nvSpPr>
        <p:spPr>
          <a:xfrm>
            <a:off x="6189787" y="1453665"/>
            <a:ext cx="5697416" cy="5059363"/>
          </a:xfrm>
          <a:prstGeom prst="rect">
            <a:avLst/>
          </a:prstGeom>
        </p:spPr>
        <p:txBody>
          <a:bodyPr>
            <a:normAutofit/>
          </a:bodyPr>
          <a:lstStyle>
            <a:lvl1pPr marL="28575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Red Hat Display" panose="02010503040201060303" pitchFamily="2"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3EE272A3-1A53-4B54-8C53-EF1E8A07279A}"/>
              </a:ext>
            </a:extLst>
          </p:cNvPr>
          <p:cNvSpPr>
            <a:spLocks noGrp="1"/>
          </p:cNvSpPr>
          <p:nvPr>
            <p:ph type="body" sz="quarter" idx="11"/>
          </p:nvPr>
        </p:nvSpPr>
        <p:spPr>
          <a:xfrm>
            <a:off x="304802" y="698370"/>
            <a:ext cx="11582399" cy="438150"/>
          </a:xfrm>
          <a:prstGeom prst="rect">
            <a:avLst/>
          </a:prstGeom>
        </p:spPr>
        <p:txBody>
          <a:bodyPr/>
          <a:lstStyle>
            <a:lvl1pPr algn="just">
              <a:defRPr sz="1200">
                <a:solidFill>
                  <a:schemeClr val="accent1">
                    <a:lumMod val="75000"/>
                  </a:schemeClr>
                </a:solidFill>
                <a:latin typeface="Red Hat Display" panose="02010503040201060303" pitchFamily="2"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dirty="0"/>
              <a:t>Click to edit Master text styles</a:t>
            </a:r>
          </a:p>
        </p:txBody>
      </p:sp>
    </p:spTree>
    <p:extLst>
      <p:ext uri="{BB962C8B-B14F-4D97-AF65-F5344CB8AC3E}">
        <p14:creationId xmlns:p14="http://schemas.microsoft.com/office/powerpoint/2010/main" val="3824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1B3EC7-DA1F-429F-B2D2-AE51CB3F8ECC}"/>
              </a:ext>
            </a:extLst>
          </p:cNvPr>
          <p:cNvSpPr/>
          <p:nvPr userDrawn="1"/>
        </p:nvSpPr>
        <p:spPr>
          <a:xfrm>
            <a:off x="0" y="5972974"/>
            <a:ext cx="12192000" cy="885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2" name="Picture 1" descr="A picture containing sitting, small, old, person&#10;&#10;Description automatically generated">
            <a:extLst>
              <a:ext uri="{FF2B5EF4-FFF2-40B4-BE49-F238E27FC236}">
                <a16:creationId xmlns:a16="http://schemas.microsoft.com/office/drawing/2014/main" id="{0209CED7-AD15-4276-82CF-49C96BA80429}"/>
              </a:ext>
            </a:extLst>
          </p:cNvPr>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1" y="0"/>
            <a:ext cx="12192001" cy="5179592"/>
          </a:xfrm>
          <a:prstGeom prst="rect">
            <a:avLst/>
          </a:prstGeom>
        </p:spPr>
      </p:pic>
      <p:pic>
        <p:nvPicPr>
          <p:cNvPr id="3" name="Picture 2">
            <a:extLst>
              <a:ext uri="{FF2B5EF4-FFF2-40B4-BE49-F238E27FC236}">
                <a16:creationId xmlns:a16="http://schemas.microsoft.com/office/drawing/2014/main" id="{5D819B89-9F3F-474B-ABF7-90D7AB5B6F1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7704" y="453589"/>
            <a:ext cx="2325435" cy="684220"/>
          </a:xfrm>
          <a:prstGeom prst="rect">
            <a:avLst/>
          </a:prstGeom>
        </p:spPr>
      </p:pic>
    </p:spTree>
    <p:extLst>
      <p:ext uri="{BB962C8B-B14F-4D97-AF65-F5344CB8AC3E}">
        <p14:creationId xmlns:p14="http://schemas.microsoft.com/office/powerpoint/2010/main" val="768047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DA8C43-E19C-4716-85AC-6ECDE81B0817}"/>
              </a:ext>
            </a:extLst>
          </p:cNvPr>
          <p:cNvSpPr/>
          <p:nvPr userDrawn="1"/>
        </p:nvSpPr>
        <p:spPr>
          <a:xfrm>
            <a:off x="0" y="2664348"/>
            <a:ext cx="12192000" cy="4582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endParaRPr lang="en-US" sz="2800" dirty="0">
              <a:solidFill>
                <a:schemeClr val="accent1">
                  <a:lumMod val="75000"/>
                </a:schemeClr>
              </a:solidFill>
              <a:latin typeface="Red Hat Display Medium" panose="02010603040201060303" pitchFamily="2" charset="0"/>
            </a:endParaRPr>
          </a:p>
        </p:txBody>
      </p:sp>
      <p:sp>
        <p:nvSpPr>
          <p:cNvPr id="4" name="Title 1">
            <a:extLst>
              <a:ext uri="{FF2B5EF4-FFF2-40B4-BE49-F238E27FC236}">
                <a16:creationId xmlns:a16="http://schemas.microsoft.com/office/drawing/2014/main" id="{BCE0FB3A-AE13-409B-A9DF-301171E5E9FB}"/>
              </a:ext>
            </a:extLst>
          </p:cNvPr>
          <p:cNvSpPr>
            <a:spLocks noGrp="1"/>
          </p:cNvSpPr>
          <p:nvPr>
            <p:ph type="title"/>
          </p:nvPr>
        </p:nvSpPr>
        <p:spPr>
          <a:xfrm>
            <a:off x="304800" y="2590792"/>
            <a:ext cx="11582400" cy="639762"/>
          </a:xfrm>
          <a:prstGeom prst="rect">
            <a:avLst/>
          </a:prstGeom>
        </p:spPr>
        <p:txBody>
          <a:bodyPr anchor="ctr">
            <a:normAutofit/>
          </a:bodyPr>
          <a:lstStyle>
            <a:lvl1pPr algn="l">
              <a:defRPr sz="2400" b="1" spc="0">
                <a:solidFill>
                  <a:schemeClr val="accent1">
                    <a:lumMod val="75000"/>
                  </a:schemeClr>
                </a:solidFill>
                <a:latin typeface="Perpetua" panose="02020502060401020303" pitchFamily="18" charset="0"/>
                <a:ea typeface="Roboto Condensed"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2935124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42BB4-C8A0-4B94-8262-02063D1736EE}"/>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101E3BF1-8136-4B2E-9116-3F1C67917557}"/>
              </a:ext>
            </a:extLst>
          </p:cNvPr>
          <p:cNvSpPr>
            <a:spLocks noGrp="1"/>
          </p:cNvSpPr>
          <p:nvPr>
            <p:ph idx="1"/>
          </p:nvPr>
        </p:nvSpPr>
        <p:spPr>
          <a:xfrm>
            <a:off x="304800" y="1453665"/>
            <a:ext cx="11582400" cy="5059363"/>
          </a:xfrm>
          <a:prstGeom prst="rect">
            <a:avLst/>
          </a:prstGeom>
        </p:spPr>
        <p:txBody>
          <a:bodyPr lIns="0">
            <a:normAutofit/>
          </a:bodyPr>
          <a:lstStyle>
            <a:lvl1pPr marL="0" indent="0">
              <a:spcBef>
                <a:spcPts val="600"/>
              </a:spcBef>
              <a:buClr>
                <a:schemeClr val="tx1">
                  <a:lumMod val="60000"/>
                  <a:lumOff val="40000"/>
                </a:schemeClr>
              </a:buClr>
              <a:buFont typeface="Arial" panose="020B0604020202020204" pitchFamily="34" charset="0"/>
              <a:buNone/>
              <a:defRPr sz="1600" b="1">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7D31532C-C436-4933-82EF-2CEA6591C243}"/>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dirty="0"/>
              <a:t>Click to edit Master text styles</a:t>
            </a:r>
          </a:p>
        </p:txBody>
      </p:sp>
    </p:spTree>
    <p:extLst>
      <p:ext uri="{BB962C8B-B14F-4D97-AF65-F5344CB8AC3E}">
        <p14:creationId xmlns:p14="http://schemas.microsoft.com/office/powerpoint/2010/main" val="3794862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63B6CE-DCAE-0047-9A08-92CE16FA9A02}"/>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dirty="0"/>
              <a:t>Click to edit Master title style</a:t>
            </a:r>
          </a:p>
        </p:txBody>
      </p:sp>
      <p:sp>
        <p:nvSpPr>
          <p:cNvPr id="9" name="Text Placeholder 5">
            <a:extLst>
              <a:ext uri="{FF2B5EF4-FFF2-40B4-BE49-F238E27FC236}">
                <a16:creationId xmlns:a16="http://schemas.microsoft.com/office/drawing/2014/main" id="{049DD1B5-7913-8142-88B7-38347D2A3CD4}"/>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dirty="0"/>
              <a:t>Click to edit Master text styles</a:t>
            </a:r>
          </a:p>
        </p:txBody>
      </p:sp>
    </p:spTree>
    <p:extLst>
      <p:ext uri="{BB962C8B-B14F-4D97-AF65-F5344CB8AC3E}">
        <p14:creationId xmlns:p14="http://schemas.microsoft.com/office/powerpoint/2010/main" val="694909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79A2-3E94-4843-A58E-B1023EAC72CB}"/>
              </a:ext>
            </a:extLst>
          </p:cNvPr>
          <p:cNvSpPr>
            <a:spLocks noGrp="1"/>
          </p:cNvSpPr>
          <p:nvPr>
            <p:ph type="title"/>
          </p:nvPr>
        </p:nvSpPr>
        <p:spPr/>
        <p:txBody>
          <a:bodyPr/>
          <a:lstStyle>
            <a:lvl1pPr>
              <a:defRPr>
                <a:solidFill>
                  <a:srgbClr val="3E2144"/>
                </a:solidFill>
              </a:defRPr>
            </a:lvl1pPr>
          </a:lstStyle>
          <a:p>
            <a:endParaRPr lang="en-US" dirty="0"/>
          </a:p>
        </p:txBody>
      </p:sp>
      <p:sp>
        <p:nvSpPr>
          <p:cNvPr id="3" name="Content Placeholder 2">
            <a:extLst>
              <a:ext uri="{FF2B5EF4-FFF2-40B4-BE49-F238E27FC236}">
                <a16:creationId xmlns:a16="http://schemas.microsoft.com/office/drawing/2014/main" id="{320030F7-569C-1A43-9769-83F1F3410866}"/>
              </a:ext>
            </a:extLst>
          </p:cNvPr>
          <p:cNvSpPr>
            <a:spLocks noGrp="1"/>
          </p:cNvSpPr>
          <p:nvPr>
            <p:ph idx="1"/>
          </p:nvPr>
        </p:nvSpPr>
        <p:spPr>
          <a:xfrm>
            <a:off x="838200" y="1237766"/>
            <a:ext cx="10515600" cy="4849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65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 1 Column" preserve="1">
  <p:cSld name="Bullets - 1 Column">
    <p:spTree>
      <p:nvGrpSpPr>
        <p:cNvPr id="1" name="Shape 36"/>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BE52937-1B55-42D5-B910-231931024C0F}"/>
              </a:ext>
            </a:extLst>
          </p:cNvPr>
          <p:cNvSpPr>
            <a:spLocks noGrp="1"/>
          </p:cNvSpPr>
          <p:nvPr>
            <p:ph idx="1"/>
          </p:nvPr>
        </p:nvSpPr>
        <p:spPr>
          <a:xfrm>
            <a:off x="304800" y="1579793"/>
            <a:ext cx="5697416" cy="5059363"/>
          </a:xfrm>
          <a:prstGeom prst="rect">
            <a:avLst/>
          </a:prstGeom>
        </p:spPr>
        <p:txBody>
          <a:bodyPr>
            <a:normAutofit/>
          </a:bodyPr>
          <a:lstStyle>
            <a:lvl1pPr marL="0" indent="0">
              <a:spcBef>
                <a:spcPts val="600"/>
              </a:spcBef>
              <a:buClr>
                <a:schemeClr val="tx1">
                  <a:lumMod val="60000"/>
                  <a:lumOff val="40000"/>
                </a:schemeClr>
              </a:buClr>
              <a:buFont typeface="Arial" panose="020B0604020202020204" pitchFamily="34" charset="0"/>
              <a:buNone/>
              <a:defRPr sz="16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A516A87D-E0AA-4184-9885-F97BE2B982D8}"/>
              </a:ext>
            </a:extLst>
          </p:cNvPr>
          <p:cNvSpPr>
            <a:spLocks noGrp="1"/>
          </p:cNvSpPr>
          <p:nvPr>
            <p:ph idx="10"/>
          </p:nvPr>
        </p:nvSpPr>
        <p:spPr>
          <a:xfrm>
            <a:off x="6189787" y="1579793"/>
            <a:ext cx="5697416" cy="5059363"/>
          </a:xfrm>
          <a:prstGeom prst="rect">
            <a:avLst/>
          </a:prstGeom>
        </p:spPr>
        <p:txBody>
          <a:bodyPr>
            <a:normAutofit/>
          </a:bodyPr>
          <a:lstStyle>
            <a:lvl1pPr marL="0" indent="0">
              <a:spcBef>
                <a:spcPts val="600"/>
              </a:spcBef>
              <a:buClr>
                <a:schemeClr val="tx1">
                  <a:lumMod val="60000"/>
                  <a:lumOff val="40000"/>
                </a:schemeClr>
              </a:buClr>
              <a:buFont typeface="Arial" panose="020B0604020202020204" pitchFamily="34" charset="0"/>
              <a:buNone/>
              <a:defRPr sz="16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FB544198-42F7-D442-89FD-E3CF0034B2C6}"/>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BE8109D7-8D19-F644-B715-6FF1D5C93803}"/>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183192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71DAAF-14DD-DB4C-8428-555DA85B2364}"/>
              </a:ext>
            </a:extLst>
          </p:cNvPr>
          <p:cNvSpPr/>
          <p:nvPr/>
        </p:nvSpPr>
        <p:spPr>
          <a:xfrm>
            <a:off x="0" y="-1"/>
            <a:ext cx="12191999"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9F688D0-6732-BE4C-B9B9-06CEF96BE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15" y="605989"/>
            <a:ext cx="2329607" cy="684220"/>
          </a:xfrm>
          <a:prstGeom prst="rect">
            <a:avLst/>
          </a:prstGeom>
        </p:spPr>
      </p:pic>
      <p:sp>
        <p:nvSpPr>
          <p:cNvPr id="2" name="Rectangle 1">
            <a:extLst>
              <a:ext uri="{FF2B5EF4-FFF2-40B4-BE49-F238E27FC236}">
                <a16:creationId xmlns:a16="http://schemas.microsoft.com/office/drawing/2014/main" id="{7AE82AEB-9219-44AB-BB94-459B5DF1EF50}"/>
              </a:ext>
            </a:extLst>
          </p:cNvPr>
          <p:cNvSpPr/>
          <p:nvPr userDrawn="1"/>
        </p:nvSpPr>
        <p:spPr>
          <a:xfrm>
            <a:off x="0" y="5972974"/>
            <a:ext cx="12192000" cy="885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3" name="Picture 2">
            <a:extLst>
              <a:ext uri="{FF2B5EF4-FFF2-40B4-BE49-F238E27FC236}">
                <a16:creationId xmlns:a16="http://schemas.microsoft.com/office/drawing/2014/main" id="{BB4B0672-F145-2B7B-2C92-9C4B003A77D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87"/>
            <a:ext cx="12192001" cy="5179417"/>
          </a:xfrm>
          <a:prstGeom prst="rect">
            <a:avLst/>
          </a:prstGeom>
        </p:spPr>
      </p:pic>
      <p:pic>
        <p:nvPicPr>
          <p:cNvPr id="7" name="Picture 6">
            <a:extLst>
              <a:ext uri="{FF2B5EF4-FFF2-40B4-BE49-F238E27FC236}">
                <a16:creationId xmlns:a16="http://schemas.microsoft.com/office/drawing/2014/main" id="{9D384439-DAA4-5E65-539E-F6CA9CCB2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315" y="758389"/>
            <a:ext cx="2329607" cy="684220"/>
          </a:xfrm>
          <a:prstGeom prst="rect">
            <a:avLst/>
          </a:prstGeom>
        </p:spPr>
      </p:pic>
    </p:spTree>
    <p:extLst>
      <p:ext uri="{BB962C8B-B14F-4D97-AF65-F5344CB8AC3E}">
        <p14:creationId xmlns:p14="http://schemas.microsoft.com/office/powerpoint/2010/main" val="204927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71DAAF-14DD-DB4C-8428-555DA85B2364}"/>
              </a:ext>
            </a:extLst>
          </p:cNvPr>
          <p:cNvSpPr/>
          <p:nvPr/>
        </p:nvSpPr>
        <p:spPr>
          <a:xfrm>
            <a:off x="0" y="-1"/>
            <a:ext cx="12191999" cy="5179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676549-2E4A-8E46-91B4-6BDBE7E2EA92}"/>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1" y="0"/>
            <a:ext cx="12191999" cy="5179593"/>
          </a:xfrm>
          <a:prstGeom prst="rect">
            <a:avLst/>
          </a:prstGeom>
        </p:spPr>
      </p:pic>
      <p:sp>
        <p:nvSpPr>
          <p:cNvPr id="11" name="Rectangle 10">
            <a:extLst>
              <a:ext uri="{FF2B5EF4-FFF2-40B4-BE49-F238E27FC236}">
                <a16:creationId xmlns:a16="http://schemas.microsoft.com/office/drawing/2014/main" id="{BA1B3EC7-DA1F-429F-B2D2-AE51CB3F8ECC}"/>
              </a:ext>
            </a:extLst>
          </p:cNvPr>
          <p:cNvSpPr/>
          <p:nvPr/>
        </p:nvSpPr>
        <p:spPr>
          <a:xfrm>
            <a:off x="0" y="5972974"/>
            <a:ext cx="12192000" cy="885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a:extLst>
              <a:ext uri="{FF2B5EF4-FFF2-40B4-BE49-F238E27FC236}">
                <a16:creationId xmlns:a16="http://schemas.microsoft.com/office/drawing/2014/main" id="{672918D7-EBF8-8D43-8928-DEC87F3600DF}"/>
              </a:ext>
            </a:extLst>
          </p:cNvPr>
          <p:cNvSpPr/>
          <p:nvPr/>
        </p:nvSpPr>
        <p:spPr>
          <a:xfrm>
            <a:off x="0" y="1"/>
            <a:ext cx="12192000" cy="5179592"/>
          </a:xfrm>
          <a:prstGeom prst="rect">
            <a:avLst/>
          </a:prstGeom>
          <a:gradFill flip="none" rotWithShape="1">
            <a:gsLst>
              <a:gs pos="0">
                <a:schemeClr val="accent1">
                  <a:lumMod val="50000"/>
                  <a:alpha val="45065"/>
                </a:schemeClr>
              </a:gs>
              <a:gs pos="48000">
                <a:schemeClr val="accent4">
                  <a:alpha val="8746"/>
                </a:schemeClr>
              </a:gs>
              <a:gs pos="100000">
                <a:schemeClr val="bg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0" name="Picture 9">
            <a:extLst>
              <a:ext uri="{FF2B5EF4-FFF2-40B4-BE49-F238E27FC236}">
                <a16:creationId xmlns:a16="http://schemas.microsoft.com/office/drawing/2014/main" id="{C615BD26-82FD-F848-B971-3E34A4315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15" y="605989"/>
            <a:ext cx="2329607" cy="684220"/>
          </a:xfrm>
          <a:prstGeom prst="rect">
            <a:avLst/>
          </a:prstGeom>
        </p:spPr>
      </p:pic>
    </p:spTree>
    <p:extLst>
      <p:ext uri="{BB962C8B-B14F-4D97-AF65-F5344CB8AC3E}">
        <p14:creationId xmlns:p14="http://schemas.microsoft.com/office/powerpoint/2010/main" val="163480752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8068C7-7903-934E-BBA1-13CE202513B1}"/>
              </a:ext>
            </a:extLst>
          </p:cNvPr>
          <p:cNvSpPr/>
          <p:nvPr/>
        </p:nvSpPr>
        <p:spPr>
          <a:xfrm>
            <a:off x="10154093" y="-1"/>
            <a:ext cx="2037906" cy="155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D826AD-77CA-1A42-8FD9-2C196206BEEA}"/>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a:stretch/>
        </p:blipFill>
        <p:spPr>
          <a:xfrm flipH="1">
            <a:off x="-2" y="-1"/>
            <a:ext cx="12191999" cy="6081824"/>
          </a:xfrm>
          <a:prstGeom prst="rect">
            <a:avLst/>
          </a:prstGeom>
        </p:spPr>
      </p:pic>
      <p:sp>
        <p:nvSpPr>
          <p:cNvPr id="5" name="Rectangle 4">
            <a:extLst>
              <a:ext uri="{FF2B5EF4-FFF2-40B4-BE49-F238E27FC236}">
                <a16:creationId xmlns:a16="http://schemas.microsoft.com/office/drawing/2014/main" id="{AA22C69E-4D3C-6B42-B359-20B612650064}"/>
              </a:ext>
            </a:extLst>
          </p:cNvPr>
          <p:cNvSpPr/>
          <p:nvPr/>
        </p:nvSpPr>
        <p:spPr>
          <a:xfrm>
            <a:off x="0" y="5305646"/>
            <a:ext cx="12192000" cy="155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8" name="Picture 7">
            <a:extLst>
              <a:ext uri="{FF2B5EF4-FFF2-40B4-BE49-F238E27FC236}">
                <a16:creationId xmlns:a16="http://schemas.microsoft.com/office/drawing/2014/main" id="{268C6F9E-A5C2-EB42-97FB-A9B7013B6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15" y="605989"/>
            <a:ext cx="2329607" cy="684220"/>
          </a:xfrm>
          <a:prstGeom prst="rect">
            <a:avLst/>
          </a:prstGeom>
        </p:spPr>
      </p:pic>
    </p:spTree>
    <p:extLst>
      <p:ext uri="{BB962C8B-B14F-4D97-AF65-F5344CB8AC3E}">
        <p14:creationId xmlns:p14="http://schemas.microsoft.com/office/powerpoint/2010/main" val="330853299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8068C7-7903-934E-BBA1-13CE202513B1}"/>
              </a:ext>
            </a:extLst>
          </p:cNvPr>
          <p:cNvSpPr/>
          <p:nvPr/>
        </p:nvSpPr>
        <p:spPr>
          <a:xfrm>
            <a:off x="10154093" y="-1"/>
            <a:ext cx="2037906" cy="155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22C69E-4D3C-6B42-B359-20B612650064}"/>
              </a:ext>
            </a:extLst>
          </p:cNvPr>
          <p:cNvSpPr/>
          <p:nvPr/>
        </p:nvSpPr>
        <p:spPr>
          <a:xfrm>
            <a:off x="0" y="5972974"/>
            <a:ext cx="12192000" cy="885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7" name="Picture 6" descr="Icon&#10;&#10;Description automatically generated">
            <a:extLst>
              <a:ext uri="{FF2B5EF4-FFF2-40B4-BE49-F238E27FC236}">
                <a16:creationId xmlns:a16="http://schemas.microsoft.com/office/drawing/2014/main" id="{18BB129B-B3A1-5840-B9B8-97E5768A15E6}"/>
              </a:ext>
            </a:extLst>
          </p:cNvPr>
          <p:cNvPicPr>
            <a:picLocks noChangeAspect="1"/>
          </p:cNvPicPr>
          <p:nvPr/>
        </p:nvPicPr>
        <p:blipFill rotWithShape="1">
          <a:blip r:embed="rId2">
            <a:alphaModFix amt="5000"/>
          </a:blip>
          <a:srcRect r="46632" b="42974"/>
          <a:stretch/>
        </p:blipFill>
        <p:spPr>
          <a:xfrm>
            <a:off x="7940723" y="2409984"/>
            <a:ext cx="4251277" cy="4448016"/>
          </a:xfrm>
          <a:prstGeom prst="rect">
            <a:avLst/>
          </a:prstGeom>
        </p:spPr>
      </p:pic>
      <p:pic>
        <p:nvPicPr>
          <p:cNvPr id="10" name="Picture 9">
            <a:extLst>
              <a:ext uri="{FF2B5EF4-FFF2-40B4-BE49-F238E27FC236}">
                <a16:creationId xmlns:a16="http://schemas.microsoft.com/office/drawing/2014/main" id="{3736546D-E223-0D4E-ACC4-836FEB6B1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42" y="605989"/>
            <a:ext cx="2329607" cy="684220"/>
          </a:xfrm>
          <a:prstGeom prst="rect">
            <a:avLst/>
          </a:prstGeom>
        </p:spPr>
      </p:pic>
    </p:spTree>
    <p:extLst>
      <p:ext uri="{BB962C8B-B14F-4D97-AF65-F5344CB8AC3E}">
        <p14:creationId xmlns:p14="http://schemas.microsoft.com/office/powerpoint/2010/main" val="249394552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0B260-1AC1-B741-93CC-F0513FCCD3C6}"/>
              </a:ext>
            </a:extLst>
          </p:cNvPr>
          <p:cNvSpPr/>
          <p:nvPr/>
        </p:nvSpPr>
        <p:spPr>
          <a:xfrm>
            <a:off x="-2"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A456C6C-2B3A-234D-96AA-E221EA5C0C57}"/>
              </a:ext>
            </a:extLst>
          </p:cNvPr>
          <p:cNvSpPr/>
          <p:nvPr/>
        </p:nvSpPr>
        <p:spPr>
          <a:xfrm>
            <a:off x="0" y="0"/>
            <a:ext cx="12192000" cy="6858001"/>
          </a:xfrm>
          <a:prstGeom prst="rect">
            <a:avLst/>
          </a:prstGeom>
          <a:gradFill flip="none" rotWithShape="1">
            <a:gsLst>
              <a:gs pos="0">
                <a:schemeClr val="accent1">
                  <a:lumMod val="50000"/>
                  <a:alpha val="45065"/>
                </a:schemeClr>
              </a:gs>
              <a:gs pos="48000">
                <a:schemeClr val="accent4">
                  <a:alpha val="8746"/>
                </a:schemeClr>
              </a:gs>
              <a:gs pos="100000">
                <a:schemeClr val="bg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176432151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570B0758-98AE-CE44-9828-0E05FDEBCD0A}"/>
              </a:ext>
            </a:extLst>
          </p:cNvPr>
          <p:cNvPicPr>
            <a:picLocks noChangeAspect="1"/>
          </p:cNvPicPr>
          <p:nvPr/>
        </p:nvPicPr>
        <p:blipFill rotWithShape="1">
          <a:blip r:embed="rId2">
            <a:alphaModFix amt="5000"/>
          </a:blip>
          <a:srcRect r="46632" b="42974"/>
          <a:stretch/>
        </p:blipFill>
        <p:spPr>
          <a:xfrm>
            <a:off x="7940723" y="2409984"/>
            <a:ext cx="4251277" cy="4448016"/>
          </a:xfrm>
          <a:prstGeom prst="rect">
            <a:avLst/>
          </a:prstGeom>
        </p:spPr>
      </p:pic>
      <p:cxnSp>
        <p:nvCxnSpPr>
          <p:cNvPr id="5" name="Shape 46">
            <a:extLst>
              <a:ext uri="{FF2B5EF4-FFF2-40B4-BE49-F238E27FC236}">
                <a16:creationId xmlns:a16="http://schemas.microsoft.com/office/drawing/2014/main" id="{ECF5C770-F461-E44B-915F-EC9867E94176}"/>
              </a:ext>
            </a:extLst>
          </p:cNvPr>
          <p:cNvCxnSpPr>
            <a:cxnSpLocks/>
          </p:cNvCxnSpPr>
          <p:nvPr/>
        </p:nvCxnSpPr>
        <p:spPr>
          <a:xfrm>
            <a:off x="679342" y="4058937"/>
            <a:ext cx="1371600" cy="0"/>
          </a:xfrm>
          <a:prstGeom prst="straightConnector1">
            <a:avLst/>
          </a:prstGeom>
          <a:noFill/>
          <a:ln w="50800" cap="flat" cmpd="sng">
            <a:solidFill>
              <a:schemeClr val="accent4">
                <a:alpha val="50000"/>
              </a:schemeClr>
            </a:solidFill>
            <a:prstDash val="solid"/>
            <a:miter/>
            <a:headEnd type="none" w="med" len="med"/>
            <a:tailEnd type="none" w="med" len="med"/>
          </a:ln>
        </p:spPr>
      </p:cxnSp>
    </p:spTree>
    <p:extLst>
      <p:ext uri="{BB962C8B-B14F-4D97-AF65-F5344CB8AC3E}">
        <p14:creationId xmlns:p14="http://schemas.microsoft.com/office/powerpoint/2010/main" val="369793851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42BB4-C8A0-4B94-8262-02063D1736EE}"/>
              </a:ext>
            </a:extLst>
          </p:cNvPr>
          <p:cNvSpPr>
            <a:spLocks noGrp="1"/>
          </p:cNvSpPr>
          <p:nvPr>
            <p:ph type="title"/>
          </p:nvPr>
        </p:nvSpPr>
        <p:spPr>
          <a:xfrm>
            <a:off x="304800" y="152400"/>
            <a:ext cx="11582400" cy="639762"/>
          </a:xfrm>
          <a:prstGeom prst="rect">
            <a:avLst/>
          </a:prstGeom>
        </p:spPr>
        <p:txBody>
          <a:bodyPr anchor="ctr">
            <a:normAutofit/>
          </a:bodyPr>
          <a:lstStyle>
            <a:lvl1pPr algn="l">
              <a:defRPr sz="3200" b="1" spc="0">
                <a:solidFill>
                  <a:schemeClr val="accent2">
                    <a:lumMod val="50000"/>
                  </a:schemeClr>
                </a:solidFill>
                <a:latin typeface="Perpetua" panose="02020502060401020303" pitchFamily="18"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101E3BF1-8136-4B2E-9116-3F1C67917557}"/>
              </a:ext>
            </a:extLst>
          </p:cNvPr>
          <p:cNvSpPr>
            <a:spLocks noGrp="1"/>
          </p:cNvSpPr>
          <p:nvPr>
            <p:ph idx="1"/>
          </p:nvPr>
        </p:nvSpPr>
        <p:spPr>
          <a:xfrm>
            <a:off x="304800" y="1453665"/>
            <a:ext cx="11582400" cy="5059363"/>
          </a:xfrm>
          <a:prstGeom prst="rect">
            <a:avLst/>
          </a:prstGeom>
        </p:spPr>
        <p:txBody>
          <a:bodyPr>
            <a:normAutofit/>
          </a:bodyPr>
          <a:lstStyle>
            <a:lvl1pPr marL="28575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05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E4A8A12A-3106-4059-B0E7-1483F0642FAC}"/>
              </a:ext>
            </a:extLst>
          </p:cNvPr>
          <p:cNvSpPr>
            <a:spLocks noGrp="1"/>
          </p:cNvSpPr>
          <p:nvPr>
            <p:ph type="body" sz="quarter" idx="10"/>
          </p:nvPr>
        </p:nvSpPr>
        <p:spPr>
          <a:xfrm>
            <a:off x="304802" y="698370"/>
            <a:ext cx="11582399" cy="438150"/>
          </a:xfrm>
          <a:prstGeom prst="rect">
            <a:avLst/>
          </a:prstGeom>
        </p:spPr>
        <p:txBody>
          <a:bodyPr/>
          <a:lstStyle>
            <a:lvl1pPr algn="just">
              <a:defRPr sz="1200">
                <a:solidFill>
                  <a:schemeClr val="accent1">
                    <a:lumMod val="75000"/>
                  </a:schemeClr>
                </a:solidFill>
                <a:latin typeface="Red Hat Display" panose="02010503040201060303" pitchFamily="2"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dirty="0"/>
              <a:t>Click to edit Master text styles</a:t>
            </a:r>
          </a:p>
        </p:txBody>
      </p:sp>
    </p:spTree>
    <p:extLst>
      <p:ext uri="{BB962C8B-B14F-4D97-AF65-F5344CB8AC3E}">
        <p14:creationId xmlns:p14="http://schemas.microsoft.com/office/powerpoint/2010/main" val="428000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7" name="TextBox 6">
            <a:extLst>
              <a:ext uri="{FF2B5EF4-FFF2-40B4-BE49-F238E27FC236}">
                <a16:creationId xmlns:a16="http://schemas.microsoft.com/office/drawing/2014/main" id="{1DCCAC14-A58D-4009-8F3D-F0C10861DA5B}"/>
              </a:ext>
            </a:extLst>
          </p:cNvPr>
          <p:cNvSpPr txBox="1"/>
          <p:nvPr/>
        </p:nvSpPr>
        <p:spPr>
          <a:xfrm>
            <a:off x="9567949" y="6479332"/>
            <a:ext cx="2337565" cy="200055"/>
          </a:xfrm>
          <a:prstGeom prst="rect">
            <a:avLst/>
          </a:prstGeom>
          <a:noFill/>
        </p:spPr>
        <p:txBody>
          <a:bodyPr wrap="square" rtlCol="0">
            <a:spAutoFit/>
          </a:bodyPr>
          <a:lstStyle/>
          <a:p>
            <a:r>
              <a:rPr lang="en-US" sz="700" b="0" spc="0" baseline="0" dirty="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rPr>
              <a:t>.     </a:t>
            </a:r>
            <a:r>
              <a:rPr lang="en-US" sz="700" b="0" spc="300" baseline="0" dirty="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rPr>
              <a:t>|</a:t>
            </a:r>
            <a:endParaRPr lang="en-US" sz="700" b="0" spc="300" dirty="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2" name="Rectangle 1">
            <a:extLst>
              <a:ext uri="{FF2B5EF4-FFF2-40B4-BE49-F238E27FC236}">
                <a16:creationId xmlns:a16="http://schemas.microsoft.com/office/drawing/2014/main" id="{951617B5-41A4-4766-8295-849450456399}"/>
              </a:ext>
            </a:extLst>
          </p:cNvPr>
          <p:cNvSpPr/>
          <p:nvPr/>
        </p:nvSpPr>
        <p:spPr>
          <a:xfrm>
            <a:off x="98612" y="62778"/>
            <a:ext cx="3021496" cy="797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Rectangle 1031">
            <a:extLst>
              <a:ext uri="{FF2B5EF4-FFF2-40B4-BE49-F238E27FC236}">
                <a16:creationId xmlns:a16="http://schemas.microsoft.com/office/drawing/2014/main" id="{F63B23C6-BF7C-4843-BA96-01C6D0D0E314}"/>
              </a:ext>
            </a:extLst>
          </p:cNvPr>
          <p:cNvSpPr txBox="1">
            <a:spLocks noChangeArrowheads="1"/>
          </p:cNvSpPr>
          <p:nvPr/>
        </p:nvSpPr>
        <p:spPr>
          <a:xfrm>
            <a:off x="11485511" y="6436484"/>
            <a:ext cx="483852" cy="285750"/>
          </a:xfrm>
          <a:prstGeom prst="rect">
            <a:avLst/>
          </a:prstGeom>
          <a:ln/>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defRPr/>
            </a:pPr>
            <a:fld id="{06E24FA1-55E6-4D8D-8466-4F1E2771CFB1}" type="slidenum">
              <a:rPr lang="en-GB" sz="700" b="1" smtClean="0">
                <a:solidFill>
                  <a:schemeClr val="tx1">
                    <a:lumMod val="65000"/>
                    <a:lumOff val="35000"/>
                  </a:schemeClr>
                </a:solidFill>
                <a:latin typeface="Georgia" panose="02040502050405020303" pitchFamily="18" charset="0"/>
                <a:ea typeface="Roboto Condensed" panose="02000000000000000000" pitchFamily="2" charset="0"/>
              </a:rPr>
              <a:pPr algn="r" eaLnBrk="1" hangingPunct="1">
                <a:defRPr/>
              </a:pPr>
              <a:t>‹#›</a:t>
            </a:fld>
            <a:endParaRPr lang="en-GB" sz="700" b="1" dirty="0">
              <a:solidFill>
                <a:schemeClr val="tx1">
                  <a:lumMod val="65000"/>
                  <a:lumOff val="35000"/>
                </a:schemeClr>
              </a:solidFill>
              <a:latin typeface="Georgia" panose="02040502050405020303" pitchFamily="18" charset="0"/>
              <a:ea typeface="Roboto Condensed" panose="02000000000000000000" pitchFamily="2" charset="0"/>
            </a:endParaRPr>
          </a:p>
        </p:txBody>
      </p:sp>
      <p:sp>
        <p:nvSpPr>
          <p:cNvPr id="5" name="Rectangle 4">
            <a:extLst>
              <a:ext uri="{FF2B5EF4-FFF2-40B4-BE49-F238E27FC236}">
                <a16:creationId xmlns:a16="http://schemas.microsoft.com/office/drawing/2014/main" id="{C51EC899-17FB-FD62-9E3B-6DD4C9854043}"/>
              </a:ext>
            </a:extLst>
          </p:cNvPr>
          <p:cNvSpPr/>
          <p:nvPr userDrawn="1"/>
        </p:nvSpPr>
        <p:spPr>
          <a:xfrm>
            <a:off x="98612" y="62778"/>
            <a:ext cx="3021496" cy="797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9" name="Picture 8">
            <a:extLst>
              <a:ext uri="{FF2B5EF4-FFF2-40B4-BE49-F238E27FC236}">
                <a16:creationId xmlns:a16="http://schemas.microsoft.com/office/drawing/2014/main" id="{D3923941-ABA5-676D-1276-082FF31F756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19049" y="272504"/>
            <a:ext cx="1286465" cy="378372"/>
          </a:xfrm>
          <a:prstGeom prst="rect">
            <a:avLst/>
          </a:prstGeom>
        </p:spPr>
      </p:pic>
    </p:spTree>
    <p:extLst>
      <p:ext uri="{BB962C8B-B14F-4D97-AF65-F5344CB8AC3E}">
        <p14:creationId xmlns:p14="http://schemas.microsoft.com/office/powerpoint/2010/main" val="2163063255"/>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08" r:id="rId9"/>
    <p:sldLayoutId id="2147483707" r:id="rId10"/>
    <p:sldLayoutId id="2147483709" r:id="rId11"/>
    <p:sldLayoutId id="2147483710" r:id="rId12"/>
    <p:sldLayoutId id="2147483711" r:id="rId13"/>
    <p:sldLayoutId id="2147483712" r:id="rId14"/>
    <p:sldLayoutId id="2147483723" r:id="rId15"/>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witter.com/ceteraIM"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4FE76E-F303-062D-2E50-0A358996CC03}"/>
              </a:ext>
            </a:extLst>
          </p:cNvPr>
          <p:cNvSpPr txBox="1"/>
          <p:nvPr/>
        </p:nvSpPr>
        <p:spPr>
          <a:xfrm>
            <a:off x="2947797" y="476660"/>
            <a:ext cx="6097464" cy="1384995"/>
          </a:xfrm>
          <a:prstGeom prst="rect">
            <a:avLst/>
          </a:prstGeom>
          <a:noFill/>
        </p:spPr>
        <p:txBody>
          <a:bodyPr wrap="square">
            <a:spAutoFit/>
          </a:bodyPr>
          <a:lstStyle/>
          <a:p>
            <a:pPr algn="ctr"/>
            <a:r>
              <a:rPr lang="en-US" sz="2800" b="1" dirty="0">
                <a:solidFill>
                  <a:srgbClr val="6D1D6B"/>
                </a:solidFill>
                <a:latin typeface="Red Hat Display" panose="02010503040201060303" pitchFamily="2" charset="0"/>
                <a:cs typeface="Arial" panose="020B0604020202020204" pitchFamily="34" charset="0"/>
              </a:rPr>
              <a:t>2024 Annual Outlook</a:t>
            </a:r>
          </a:p>
          <a:p>
            <a:pPr algn="ctr"/>
            <a:r>
              <a:rPr lang="en-US" sz="2800" b="1">
                <a:solidFill>
                  <a:srgbClr val="6D1D6B"/>
                </a:solidFill>
                <a:latin typeface="Red Hat Display" panose="02010503040201060303" pitchFamily="2" charset="0"/>
                <a:cs typeface="Arial" panose="020B0604020202020204" pitchFamily="34" charset="0"/>
              </a:rPr>
              <a:t>The Fed</a:t>
            </a:r>
            <a:r>
              <a:rPr lang="en-US" sz="2800" b="1" dirty="0">
                <a:solidFill>
                  <a:srgbClr val="6D1D6B"/>
                </a:solidFill>
                <a:latin typeface="Red Hat Display" panose="02010503040201060303" pitchFamily="2" charset="0"/>
                <a:cs typeface="Arial" panose="020B0604020202020204" pitchFamily="34" charset="0"/>
              </a:rPr>
              <a:t>: From Foe to Friend</a:t>
            </a:r>
          </a:p>
          <a:p>
            <a:pPr algn="ctr"/>
            <a:r>
              <a:rPr lang="en-US" sz="2800" b="1" dirty="0">
                <a:solidFill>
                  <a:srgbClr val="6D1D6B"/>
                </a:solidFill>
                <a:latin typeface="Red Hat Display" panose="02010503040201060303" pitchFamily="2" charset="0"/>
                <a:cs typeface="Arial" panose="020B0604020202020204" pitchFamily="34" charset="0"/>
              </a:rPr>
              <a:t>&lt;Enter Date&gt;</a:t>
            </a:r>
          </a:p>
        </p:txBody>
      </p:sp>
      <p:sp>
        <p:nvSpPr>
          <p:cNvPr id="2" name="TextBox 1">
            <a:extLst>
              <a:ext uri="{FF2B5EF4-FFF2-40B4-BE49-F238E27FC236}">
                <a16:creationId xmlns:a16="http://schemas.microsoft.com/office/drawing/2014/main" id="{7BDCEDA2-4443-C786-554F-A8F18755BEC3}"/>
              </a:ext>
            </a:extLst>
          </p:cNvPr>
          <p:cNvSpPr txBox="1"/>
          <p:nvPr/>
        </p:nvSpPr>
        <p:spPr>
          <a:xfrm>
            <a:off x="3406409" y="5463711"/>
            <a:ext cx="7094381" cy="1169551"/>
          </a:xfrm>
          <a:prstGeom prst="rect">
            <a:avLst/>
          </a:prstGeom>
          <a:noFill/>
        </p:spPr>
        <p:txBody>
          <a:bodyPr wrap="square" rtlCol="0">
            <a:spAutoFit/>
          </a:bodyPr>
          <a:lstStyle/>
          <a:p>
            <a:r>
              <a:rPr lang="en-US" sz="1400" spc="300" dirty="0">
                <a:latin typeface="Arial" panose="020B0604020202020204" pitchFamily="34" charset="0"/>
                <a:ea typeface="Roboto" panose="02000000000000000000" pitchFamily="2" charset="0"/>
                <a:cs typeface="Arial" panose="020B0604020202020204" pitchFamily="34" charset="0"/>
              </a:rPr>
              <a:t>--Rep Name</a:t>
            </a:r>
          </a:p>
          <a:p>
            <a:r>
              <a:rPr lang="en-US" sz="1400" spc="300" dirty="0">
                <a:latin typeface="Arial" panose="020B0604020202020204" pitchFamily="34" charset="0"/>
                <a:ea typeface="Roboto" panose="02000000000000000000" pitchFamily="2" charset="0"/>
                <a:cs typeface="Arial" panose="020B0604020202020204" pitchFamily="34" charset="0"/>
              </a:rPr>
              <a:t>--Firm-Approved Title</a:t>
            </a:r>
          </a:p>
          <a:p>
            <a:r>
              <a:rPr lang="en-US" sz="1400" spc="300" dirty="0">
                <a:latin typeface="Arial" panose="020B0604020202020204" pitchFamily="34" charset="0"/>
                <a:ea typeface="Roboto" panose="02000000000000000000" pitchFamily="2" charset="0"/>
                <a:cs typeface="Arial" panose="020B0604020202020204" pitchFamily="34" charset="0"/>
              </a:rPr>
              <a:t>--Registered Branch Address</a:t>
            </a:r>
          </a:p>
          <a:p>
            <a:r>
              <a:rPr lang="en-US" sz="1400" spc="300" dirty="0">
                <a:latin typeface="Arial" panose="020B0604020202020204" pitchFamily="34" charset="0"/>
                <a:ea typeface="Roboto" panose="02000000000000000000" pitchFamily="2" charset="0"/>
                <a:cs typeface="Arial" panose="020B0604020202020204" pitchFamily="34" charset="0"/>
              </a:rPr>
              <a:t>--Approved Email and/or Registered Phone</a:t>
            </a:r>
          </a:p>
          <a:p>
            <a:r>
              <a:rPr lang="en-US" sz="1400" spc="300" dirty="0">
                <a:latin typeface="Arial" panose="020B0604020202020204" pitchFamily="34" charset="0"/>
                <a:ea typeface="Roboto" panose="02000000000000000000" pitchFamily="2" charset="0"/>
                <a:cs typeface="Arial" panose="020B0604020202020204" pitchFamily="34" charset="0"/>
              </a:rPr>
              <a:t>--Securities Disclosure </a:t>
            </a:r>
          </a:p>
        </p:txBody>
      </p:sp>
      <p:sp>
        <p:nvSpPr>
          <p:cNvPr id="4" name="TextBox 5">
            <a:extLst>
              <a:ext uri="{FF2B5EF4-FFF2-40B4-BE49-F238E27FC236}">
                <a16:creationId xmlns:a16="http://schemas.microsoft.com/office/drawing/2014/main" id="{B4FF5DBC-FA43-4B4E-D83D-3A8B2828F516}"/>
              </a:ext>
            </a:extLst>
          </p:cNvPr>
          <p:cNvSpPr txBox="1"/>
          <p:nvPr/>
        </p:nvSpPr>
        <p:spPr>
          <a:xfrm>
            <a:off x="9350725" y="5679154"/>
            <a:ext cx="2300130" cy="738664"/>
          </a:xfrm>
          <a:prstGeom prst="rect">
            <a:avLst/>
          </a:prstGeom>
          <a:noFill/>
          <a:ln w="127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ea typeface="Roboto" panose="02000000000000000000" pitchFamily="2" charset="0"/>
                <a:cs typeface="Arial" panose="020B0604020202020204" pitchFamily="34" charset="0"/>
              </a:rPr>
              <a:t>Enter all information and submit to Ad Review for final approval</a:t>
            </a:r>
          </a:p>
        </p:txBody>
      </p:sp>
    </p:spTree>
    <p:extLst>
      <p:ext uri="{BB962C8B-B14F-4D97-AF65-F5344CB8AC3E}">
        <p14:creationId xmlns:p14="http://schemas.microsoft.com/office/powerpoint/2010/main" val="405509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a:xfrm>
            <a:off x="304800" y="197461"/>
            <a:ext cx="11582400" cy="639762"/>
          </a:xfrm>
        </p:spPr>
        <p:txBody>
          <a:bodyPr/>
          <a:lstStyle/>
          <a:p>
            <a:r>
              <a:rPr lang="en-US" dirty="0"/>
              <a:t>Long-Term Perspective on Valuations</a:t>
            </a:r>
          </a:p>
        </p:txBody>
      </p:sp>
      <p:sp>
        <p:nvSpPr>
          <p:cNvPr id="5" name="TextBox 7">
            <a:extLst>
              <a:ext uri="{FF2B5EF4-FFF2-40B4-BE49-F238E27FC236}">
                <a16:creationId xmlns:a16="http://schemas.microsoft.com/office/drawing/2014/main" id="{0D8CE74A-ED00-E003-B01E-44E6E96576C2}"/>
              </a:ext>
            </a:extLst>
          </p:cNvPr>
          <p:cNvSpPr txBox="1"/>
          <p:nvPr/>
        </p:nvSpPr>
        <p:spPr>
          <a:xfrm>
            <a:off x="2014220" y="5610542"/>
            <a:ext cx="6892636" cy="21647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t>Source: Cetera</a:t>
            </a:r>
            <a:r>
              <a:rPr lang="en-US" sz="900" baseline="0" dirty="0"/>
              <a:t> Investment Management, YCharts, S&amp;P Global. Data as of </a:t>
            </a:r>
            <a:r>
              <a:rPr lang="en-US" sz="900" dirty="0"/>
              <a:t>9</a:t>
            </a:r>
            <a:r>
              <a:rPr lang="en-US" sz="900" baseline="0" dirty="0"/>
              <a:t>/3</a:t>
            </a:r>
            <a:r>
              <a:rPr lang="en-US" sz="900" dirty="0"/>
              <a:t>0</a:t>
            </a:r>
            <a:r>
              <a:rPr lang="en-US" sz="900" baseline="0" dirty="0"/>
              <a:t>/2023.</a:t>
            </a:r>
            <a:endParaRPr lang="en-US" sz="900" dirty="0"/>
          </a:p>
        </p:txBody>
      </p:sp>
      <p:graphicFrame>
        <p:nvGraphicFramePr>
          <p:cNvPr id="6" name="Chart 5">
            <a:extLst>
              <a:ext uri="{FF2B5EF4-FFF2-40B4-BE49-F238E27FC236}">
                <a16:creationId xmlns:a16="http://schemas.microsoft.com/office/drawing/2014/main" id="{00000000-0008-0000-0100-000002000000}"/>
              </a:ext>
            </a:extLst>
          </p:cNvPr>
          <p:cNvGraphicFramePr>
            <a:graphicFrameLocks/>
          </p:cNvGraphicFramePr>
          <p:nvPr/>
        </p:nvGraphicFramePr>
        <p:xfrm>
          <a:off x="2014220" y="1247457"/>
          <a:ext cx="8163560" cy="4363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2972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p:txBody>
          <a:bodyPr/>
          <a:lstStyle/>
          <a:p>
            <a:r>
              <a:rPr lang="en-US" dirty="0"/>
              <a:t>Valuation Gap</a:t>
            </a:r>
          </a:p>
        </p:txBody>
      </p:sp>
      <p:graphicFrame>
        <p:nvGraphicFramePr>
          <p:cNvPr id="3" name="Chart_0">
            <a:extLst>
              <a:ext uri="{FF2B5EF4-FFF2-40B4-BE49-F238E27FC236}">
                <a16:creationId xmlns:a16="http://schemas.microsoft.com/office/drawing/2014/main" id="{C6E7AE56-87E6-D954-F0B1-8A1C3C9DE6AC}"/>
              </a:ext>
            </a:extLst>
          </p:cNvPr>
          <p:cNvGraphicFramePr>
            <a:graphicFrameLocks/>
          </p:cNvGraphicFramePr>
          <p:nvPr/>
        </p:nvGraphicFramePr>
        <p:xfrm>
          <a:off x="1995218" y="1028089"/>
          <a:ext cx="8201563" cy="480182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7">
            <a:extLst>
              <a:ext uri="{FF2B5EF4-FFF2-40B4-BE49-F238E27FC236}">
                <a16:creationId xmlns:a16="http://schemas.microsoft.com/office/drawing/2014/main" id="{0D8CE74A-ED00-E003-B01E-44E6E96576C2}"/>
              </a:ext>
            </a:extLst>
          </p:cNvPr>
          <p:cNvSpPr txBox="1"/>
          <p:nvPr/>
        </p:nvSpPr>
        <p:spPr>
          <a:xfrm>
            <a:off x="1995218" y="5721671"/>
            <a:ext cx="6892636" cy="21647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t>Source: Cetera</a:t>
            </a:r>
            <a:r>
              <a:rPr lang="en-US" sz="900" baseline="0" dirty="0"/>
              <a:t> Investment Management, FactSet, S&amp;P Global. Data as of 10/31/2023.</a:t>
            </a:r>
            <a:endParaRPr lang="en-US" sz="900" dirty="0"/>
          </a:p>
        </p:txBody>
      </p:sp>
    </p:spTree>
    <p:extLst>
      <p:ext uri="{BB962C8B-B14F-4D97-AF65-F5344CB8AC3E}">
        <p14:creationId xmlns:p14="http://schemas.microsoft.com/office/powerpoint/2010/main" val="161869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p:txBody>
          <a:bodyPr/>
          <a:lstStyle/>
          <a:p>
            <a:r>
              <a:rPr lang="en-US" dirty="0"/>
              <a:t>Volatility Isn’t Always a Bad Thing</a:t>
            </a:r>
          </a:p>
        </p:txBody>
      </p:sp>
      <p:graphicFrame>
        <p:nvGraphicFramePr>
          <p:cNvPr id="3" name="Chart 2">
            <a:extLst>
              <a:ext uri="{FF2B5EF4-FFF2-40B4-BE49-F238E27FC236}">
                <a16:creationId xmlns:a16="http://schemas.microsoft.com/office/drawing/2014/main" id="{A365C215-EC25-42C3-9895-46347A58F857}"/>
              </a:ext>
            </a:extLst>
          </p:cNvPr>
          <p:cNvGraphicFramePr>
            <a:graphicFrameLocks/>
          </p:cNvGraphicFramePr>
          <p:nvPr>
            <p:extLst>
              <p:ext uri="{D42A27DB-BD31-4B8C-83A1-F6EECF244321}">
                <p14:modId xmlns:p14="http://schemas.microsoft.com/office/powerpoint/2010/main" val="2044590421"/>
              </p:ext>
            </p:extLst>
          </p:nvPr>
        </p:nvGraphicFramePr>
        <p:xfrm>
          <a:off x="432276" y="947854"/>
          <a:ext cx="11327448" cy="49013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4C21D6B-5D20-420C-ADE8-0F8CF0DCD7B4}"/>
              </a:ext>
            </a:extLst>
          </p:cNvPr>
          <p:cNvSpPr txBox="1"/>
          <p:nvPr/>
        </p:nvSpPr>
        <p:spPr>
          <a:xfrm>
            <a:off x="432276" y="5769206"/>
            <a:ext cx="11476428" cy="381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t>Source: Cetera Investment Management, FactSet, YCharts</a:t>
            </a:r>
            <a:r>
              <a:rPr lang="en-US" sz="900" baseline="0" dirty="0"/>
              <a:t>. The annual total return includes dividends. The annual max decline is the largest price decline in each calendar year. Return and max drawdown data based on closing prices. Data as of 12/31/2022. </a:t>
            </a:r>
            <a:endParaRPr lang="en-US" sz="900" dirty="0"/>
          </a:p>
        </p:txBody>
      </p:sp>
    </p:spTree>
    <p:extLst>
      <p:ext uri="{BB962C8B-B14F-4D97-AF65-F5344CB8AC3E}">
        <p14:creationId xmlns:p14="http://schemas.microsoft.com/office/powerpoint/2010/main" val="60752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p:txBody>
          <a:bodyPr/>
          <a:lstStyle/>
          <a:p>
            <a:r>
              <a:rPr lang="en-US" dirty="0"/>
              <a:t>Real Interest Rates</a:t>
            </a:r>
          </a:p>
        </p:txBody>
      </p:sp>
      <p:sp>
        <p:nvSpPr>
          <p:cNvPr id="5" name="TextBox 7">
            <a:extLst>
              <a:ext uri="{FF2B5EF4-FFF2-40B4-BE49-F238E27FC236}">
                <a16:creationId xmlns:a16="http://schemas.microsoft.com/office/drawing/2014/main" id="{0D8CE74A-ED00-E003-B01E-44E6E96576C2}"/>
              </a:ext>
            </a:extLst>
          </p:cNvPr>
          <p:cNvSpPr txBox="1"/>
          <p:nvPr/>
        </p:nvSpPr>
        <p:spPr>
          <a:xfrm>
            <a:off x="2039710" y="5599339"/>
            <a:ext cx="6892636" cy="21647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t>Source: Cetera Investment Management, Federal</a:t>
            </a:r>
            <a:r>
              <a:rPr lang="en-US" sz="900" baseline="0" dirty="0"/>
              <a:t> Reserve Bank of St. Louis, Federal Reserve Bank of Cleveland. Data as of 10/31/2023.</a:t>
            </a:r>
            <a:endParaRPr lang="en-US" sz="900" dirty="0"/>
          </a:p>
        </p:txBody>
      </p:sp>
      <p:graphicFrame>
        <p:nvGraphicFramePr>
          <p:cNvPr id="6" name="Chart 5">
            <a:extLst>
              <a:ext uri="{FF2B5EF4-FFF2-40B4-BE49-F238E27FC236}">
                <a16:creationId xmlns:a16="http://schemas.microsoft.com/office/drawing/2014/main" id="{612CDCB7-42FB-445D-911E-911AADC5A69C}"/>
              </a:ext>
            </a:extLst>
          </p:cNvPr>
          <p:cNvGraphicFramePr>
            <a:graphicFrameLocks/>
          </p:cNvGraphicFramePr>
          <p:nvPr/>
        </p:nvGraphicFramePr>
        <p:xfrm>
          <a:off x="2039710" y="1258660"/>
          <a:ext cx="8112579" cy="43406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344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p:txBody>
          <a:bodyPr/>
          <a:lstStyle/>
          <a:p>
            <a:r>
              <a:rPr lang="en-US" dirty="0"/>
              <a:t>Market Impact from Geopolitical Crisis is Often Short-lived</a:t>
            </a:r>
          </a:p>
        </p:txBody>
      </p:sp>
      <p:pic>
        <p:nvPicPr>
          <p:cNvPr id="6" name="Picture 5">
            <a:extLst>
              <a:ext uri="{FF2B5EF4-FFF2-40B4-BE49-F238E27FC236}">
                <a16:creationId xmlns:a16="http://schemas.microsoft.com/office/drawing/2014/main" id="{79F4329E-D41F-C89A-74C8-C77CAC5A682E}"/>
              </a:ext>
            </a:extLst>
          </p:cNvPr>
          <p:cNvPicPr>
            <a:picLocks noChangeAspect="1"/>
          </p:cNvPicPr>
          <p:nvPr/>
        </p:nvPicPr>
        <p:blipFill>
          <a:blip r:embed="rId3"/>
          <a:stretch>
            <a:fillRect/>
          </a:stretch>
        </p:blipFill>
        <p:spPr>
          <a:xfrm>
            <a:off x="1494783" y="1176183"/>
            <a:ext cx="9202434" cy="4344006"/>
          </a:xfrm>
          <a:prstGeom prst="rect">
            <a:avLst/>
          </a:prstGeom>
        </p:spPr>
      </p:pic>
      <p:sp>
        <p:nvSpPr>
          <p:cNvPr id="7" name="TextBox 1">
            <a:extLst>
              <a:ext uri="{FF2B5EF4-FFF2-40B4-BE49-F238E27FC236}">
                <a16:creationId xmlns:a16="http://schemas.microsoft.com/office/drawing/2014/main" id="{F4EBAFAB-9DEC-444C-BC19-29C253F7C4A6}"/>
              </a:ext>
            </a:extLst>
          </p:cNvPr>
          <p:cNvSpPr txBox="1"/>
          <p:nvPr/>
        </p:nvSpPr>
        <p:spPr>
          <a:xfrm>
            <a:off x="1494783" y="5499337"/>
            <a:ext cx="6386827" cy="18248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t>Source: Cetera Investment Management, FactSet, Stand</a:t>
            </a:r>
            <a:r>
              <a:rPr lang="en-US" sz="900" baseline="0" dirty="0"/>
              <a:t>ard &amp; Poor's. Returns shown are total returns, which include dividends.</a:t>
            </a:r>
            <a:endParaRPr lang="en-US" sz="900" dirty="0"/>
          </a:p>
        </p:txBody>
      </p:sp>
    </p:spTree>
    <p:extLst>
      <p:ext uri="{BB962C8B-B14F-4D97-AF65-F5344CB8AC3E}">
        <p14:creationId xmlns:p14="http://schemas.microsoft.com/office/powerpoint/2010/main" val="81432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5C318EC-A9CC-4AF6-AF29-2C88EE1C9B67}"/>
              </a:ext>
            </a:extLst>
          </p:cNvPr>
          <p:cNvSpPr>
            <a:spLocks noGrp="1"/>
          </p:cNvSpPr>
          <p:nvPr>
            <p:ph idx="1"/>
          </p:nvPr>
        </p:nvSpPr>
        <p:spPr>
          <a:xfrm>
            <a:off x="511629" y="337457"/>
            <a:ext cx="10772597" cy="6085201"/>
          </a:xfrm>
        </p:spPr>
        <p:txBody>
          <a:bodyPr>
            <a:normAutofit/>
          </a:bodyPr>
          <a:lstStyle/>
          <a:p>
            <a:pPr marL="0" indent="0" algn="ctr">
              <a:buNone/>
            </a:pPr>
            <a:endParaRPr lang="en-US" sz="9000" dirty="0">
              <a:solidFill>
                <a:srgbClr val="85216C"/>
              </a:solidFill>
            </a:endParaRPr>
          </a:p>
          <a:p>
            <a:pPr marL="0" indent="0" algn="ctr">
              <a:buNone/>
            </a:pPr>
            <a:r>
              <a:rPr lang="en-US" sz="9000" dirty="0">
                <a:solidFill>
                  <a:srgbClr val="451970"/>
                </a:solidFill>
              </a:rPr>
              <a:t>Thank You!</a:t>
            </a:r>
          </a:p>
          <a:p>
            <a:pPr marL="0" indent="0" algn="ctr">
              <a:buNone/>
            </a:pPr>
            <a:endParaRPr lang="en-US" sz="2800" dirty="0">
              <a:solidFill>
                <a:srgbClr val="3E2144"/>
              </a:solidFill>
              <a:latin typeface="Perpetua" panose="02020502060401020303" pitchFamily="18" charset="0"/>
            </a:endParaRPr>
          </a:p>
          <a:p>
            <a:pPr marL="0" indent="0" algn="ctr">
              <a:buNone/>
            </a:pPr>
            <a:r>
              <a:rPr lang="en-US" sz="2800" dirty="0">
                <a:solidFill>
                  <a:srgbClr val="3E2144"/>
                </a:solidFill>
                <a:latin typeface="Perpetua" panose="02020502060401020303" pitchFamily="18" charset="0"/>
              </a:rPr>
              <a:t>Follow Us: </a:t>
            </a:r>
          </a:p>
          <a:p>
            <a:pPr marL="0" indent="0" algn="ctr">
              <a:buNone/>
            </a:pPr>
            <a:r>
              <a:rPr lang="en-US" sz="2800" dirty="0">
                <a:solidFill>
                  <a:srgbClr val="3E2144"/>
                </a:solidFill>
                <a:latin typeface="Perpetua" panose="02020502060401020303" pitchFamily="18" charset="0"/>
              </a:rPr>
              <a:t>@</a:t>
            </a:r>
            <a:r>
              <a:rPr lang="en-US" sz="2800" dirty="0">
                <a:solidFill>
                  <a:srgbClr val="3E2144"/>
                </a:solidFill>
                <a:latin typeface="Perpetua" panose="02020502060401020303" pitchFamily="18" charset="0"/>
                <a:hlinkClick r:id="rId3">
                  <a:extLst>
                    <a:ext uri="{A12FA001-AC4F-418D-AE19-62706E023703}">
                      <ahyp:hlinkClr xmlns:ahyp="http://schemas.microsoft.com/office/drawing/2018/hyperlinkcolor" val="tx"/>
                    </a:ext>
                  </a:extLst>
                </a:hlinkClick>
              </a:rPr>
              <a:t>CeteraIM</a:t>
            </a:r>
            <a:endParaRPr lang="en-US" sz="2800" dirty="0">
              <a:solidFill>
                <a:srgbClr val="3E2144"/>
              </a:solidFill>
              <a:latin typeface="Perpetua" panose="02020502060401020303" pitchFamily="18" charset="0"/>
            </a:endParaRPr>
          </a:p>
          <a:p>
            <a:pPr marL="0" indent="0" algn="ctr">
              <a:buNone/>
            </a:pPr>
            <a:endParaRPr lang="en-US" sz="2800" dirty="0">
              <a:solidFill>
                <a:srgbClr val="3E2144"/>
              </a:solidFill>
              <a:latin typeface="Perpetua" panose="02020502060401020303" pitchFamily="18" charset="0"/>
            </a:endParaRPr>
          </a:p>
        </p:txBody>
      </p:sp>
    </p:spTree>
    <p:extLst>
      <p:ext uri="{BB962C8B-B14F-4D97-AF65-F5344CB8AC3E}">
        <p14:creationId xmlns:p14="http://schemas.microsoft.com/office/powerpoint/2010/main" val="178264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07F3A-C448-4393-9DB2-E62454BB6004}"/>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0E7AE61D-C93E-444D-8C97-6B83ED7FE5F6}"/>
              </a:ext>
            </a:extLst>
          </p:cNvPr>
          <p:cNvSpPr>
            <a:spLocks noGrp="1"/>
          </p:cNvSpPr>
          <p:nvPr>
            <p:ph idx="1"/>
          </p:nvPr>
        </p:nvSpPr>
        <p:spPr>
          <a:xfrm>
            <a:off x="197427" y="1163782"/>
            <a:ext cx="11689773" cy="5372677"/>
          </a:xfrm>
        </p:spPr>
        <p:txBody>
          <a:bodyPr>
            <a:normAutofit fontScale="92500" lnSpcReduction="10000"/>
          </a:bodyPr>
          <a:lstStyle/>
          <a:p>
            <a:pPr marL="0" indent="0" algn="just">
              <a:lnSpc>
                <a:spcPct val="100000"/>
              </a:lnSpc>
              <a:spcBef>
                <a:spcPts val="0"/>
              </a:spcBef>
              <a:buNone/>
            </a:pPr>
            <a:r>
              <a:rPr lang="en-US" altLang="en-US" sz="1300" dirty="0"/>
              <a:t>About Cetera® Financial Group</a:t>
            </a:r>
          </a:p>
          <a:p>
            <a:pPr marL="0" indent="0" algn="just">
              <a:lnSpc>
                <a:spcPct val="100000"/>
              </a:lnSpc>
              <a:spcBef>
                <a:spcPts val="0"/>
              </a:spcBef>
              <a:buNone/>
            </a:pPr>
            <a:r>
              <a:rPr lang="en-US" altLang="en-US" sz="1300" b="0" dirty="0"/>
              <a:t>Cetera Financial Group” refers to the network of independent retail firms encompassing, among others, Cetera Advisors LLC, Cetera Advisor Networks LLC, Cetera Investment Services LLC (marketed as Cetera Financial Institutions or Cetera Investors), and Cetera Financial Specialists LLC. All firms are members FINRA/SIPC. Located at 655 W. Broadway, 11th Floor, San Diego, CA 92101.</a:t>
            </a:r>
          </a:p>
          <a:p>
            <a:pPr marL="0" indent="0" algn="just">
              <a:lnSpc>
                <a:spcPct val="100000"/>
              </a:lnSpc>
              <a:spcBef>
                <a:spcPts val="0"/>
              </a:spcBef>
              <a:buNone/>
            </a:pPr>
            <a:endParaRPr lang="en-US" altLang="en-US" sz="1300" b="0" dirty="0"/>
          </a:p>
          <a:p>
            <a:pPr marL="0" indent="0" algn="just">
              <a:lnSpc>
                <a:spcPct val="100000"/>
              </a:lnSpc>
              <a:spcBef>
                <a:spcPts val="0"/>
              </a:spcBef>
              <a:buNone/>
            </a:pPr>
            <a:r>
              <a:rPr lang="en-US" altLang="en-US" sz="1300" b="0" dirty="0"/>
              <a:t>Individuals affiliated with Cetera firms are either Registered Representatives who offer only brokerage services and receive transaction-based compensation (commissions), Investment Adviser Representatives who offer only investment advisory services and receive fees based on assets, or both Registered Representatives and Investment Adviser Representatives, who can offer both types of services.</a:t>
            </a:r>
          </a:p>
          <a:p>
            <a:pPr marL="0" indent="0" algn="just">
              <a:lnSpc>
                <a:spcPct val="100000"/>
              </a:lnSpc>
              <a:spcBef>
                <a:spcPts val="0"/>
              </a:spcBef>
              <a:buNone/>
            </a:pPr>
            <a:endParaRPr lang="en-US" altLang="en-US" sz="1300" dirty="0"/>
          </a:p>
          <a:p>
            <a:pPr marL="0" indent="0" algn="just">
              <a:lnSpc>
                <a:spcPct val="100000"/>
              </a:lnSpc>
              <a:spcBef>
                <a:spcPts val="0"/>
              </a:spcBef>
              <a:buNone/>
            </a:pPr>
            <a:r>
              <a:rPr lang="en-US" altLang="en-US" sz="1300" dirty="0"/>
              <a:t>About Cetera® Investment Management</a:t>
            </a:r>
          </a:p>
          <a:p>
            <a:pPr marL="0" indent="0" algn="just">
              <a:lnSpc>
                <a:spcPct val="100000"/>
              </a:lnSpc>
              <a:spcBef>
                <a:spcPts val="0"/>
              </a:spcBef>
              <a:buNone/>
            </a:pPr>
            <a:r>
              <a:rPr lang="en-US" altLang="en-US" sz="1300" b="0" dirty="0"/>
              <a:t>Cetera Investment Management LLC is an SEC registered investment adviser owned by Cetera Financial Group®. Cetera Investment Management provides market perspectives, portfolio guidance, model management, and other investment advice to its affiliated broker-dealers, dually registered broker-dealers and registered investment advisers.</a:t>
            </a:r>
          </a:p>
          <a:p>
            <a:pPr marL="0" indent="0" algn="just">
              <a:lnSpc>
                <a:spcPct val="100000"/>
              </a:lnSpc>
              <a:spcBef>
                <a:spcPts val="0"/>
              </a:spcBef>
              <a:buNone/>
            </a:pPr>
            <a:endParaRPr lang="en-US" sz="1300" b="0" dirty="0"/>
          </a:p>
          <a:p>
            <a:pPr marL="0" indent="0" algn="just">
              <a:lnSpc>
                <a:spcPct val="100000"/>
              </a:lnSpc>
              <a:spcBef>
                <a:spcPts val="0"/>
              </a:spcBef>
              <a:buNone/>
            </a:pPr>
            <a:r>
              <a:rPr lang="en-US" sz="1300" b="0" dirty="0"/>
              <a:t>For more information about Cetera Investment Management, please reference the Cetera Investment Management LLC Form ADV disclosure brochure and the disclosure brochure for the registered investment adviser your adviser is registered with. Please consult with your adviser for his or her specific firm registrations and programs available.</a:t>
            </a:r>
          </a:p>
          <a:p>
            <a:pPr marL="0" indent="0" algn="just">
              <a:buNone/>
            </a:pPr>
            <a:endParaRPr lang="en-US" sz="1300" b="0" dirty="0"/>
          </a:p>
          <a:p>
            <a:pPr marL="0" indent="0" algn="just">
              <a:buNone/>
            </a:pPr>
            <a:r>
              <a:rPr lang="en-US" sz="1300" b="0" dirty="0"/>
              <a:t>No independent analysis has been performed and the material should not be construed as investment advice. Investment decisions should not be based on this material since the information contained here is a singular update, and prudent investment decisions require the analysis of a much broader collection of facts and context. All information is believed to be from reliable sources; however, we make no representation as to its completeness or accuracy. The opinions expressed are as of the date published and may change without notice. Any forward-looking statements are based on assumptions, may not materialize, and are subject to revision.</a:t>
            </a:r>
          </a:p>
          <a:p>
            <a:pPr marL="0" indent="0" algn="just">
              <a:buNone/>
            </a:pPr>
            <a:endParaRPr lang="en-US" sz="1300" b="0" dirty="0"/>
          </a:p>
          <a:p>
            <a:pPr marL="0" indent="0" algn="just">
              <a:buNone/>
            </a:pPr>
            <a:r>
              <a:rPr lang="en-US" sz="1300" b="0" dirty="0"/>
              <a:t>All economic and performance information is historical and not indicative of future results. The market indices discussed are not actively managed. Investors cannot directly invest in unmanaged indices. Please consult your financial advisor for more information.</a:t>
            </a:r>
          </a:p>
          <a:p>
            <a:pPr marL="0" indent="0" algn="just">
              <a:buNone/>
            </a:pPr>
            <a:r>
              <a:rPr lang="en-US" sz="1300" b="0" dirty="0"/>
              <a:t>Additional risks are associated with international investing, such as currency fluctuations, political and economic instability, and differences in accounting standards.</a:t>
            </a:r>
          </a:p>
          <a:p>
            <a:pPr marL="0" indent="0" algn="just">
              <a:buNone/>
            </a:pPr>
            <a:endParaRPr lang="en-US" sz="1300" b="0" dirty="0"/>
          </a:p>
          <a:p>
            <a:pPr marL="0" indent="0" algn="just">
              <a:buNone/>
            </a:pPr>
            <a:r>
              <a:rPr lang="en-US" sz="1300" b="0" dirty="0"/>
              <a:t>A diversified portfolio does not assure a profit or protect against loss in a declining market.</a:t>
            </a:r>
            <a:endParaRPr lang="en-US" altLang="en-US" sz="1300" b="0" dirty="0"/>
          </a:p>
          <a:p>
            <a:pPr marL="0" indent="0" algn="just">
              <a:lnSpc>
                <a:spcPct val="100000"/>
              </a:lnSpc>
              <a:spcBef>
                <a:spcPts val="0"/>
              </a:spcBef>
              <a:buNone/>
            </a:pPr>
            <a:endParaRPr lang="en-US" altLang="en-US" sz="1400" b="0" dirty="0"/>
          </a:p>
        </p:txBody>
      </p:sp>
    </p:spTree>
    <p:extLst>
      <p:ext uri="{BB962C8B-B14F-4D97-AF65-F5344CB8AC3E}">
        <p14:creationId xmlns:p14="http://schemas.microsoft.com/office/powerpoint/2010/main" val="1822928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07F3A-C448-4393-9DB2-E62454BB6004}"/>
              </a:ext>
            </a:extLst>
          </p:cNvPr>
          <p:cNvSpPr>
            <a:spLocks noGrp="1"/>
          </p:cNvSpPr>
          <p:nvPr>
            <p:ph type="title"/>
          </p:nvPr>
        </p:nvSpPr>
        <p:spPr/>
        <p:txBody>
          <a:bodyPr/>
          <a:lstStyle/>
          <a:p>
            <a:r>
              <a:rPr lang="en-US" dirty="0"/>
              <a:t>Glossary</a:t>
            </a:r>
          </a:p>
        </p:txBody>
      </p:sp>
      <p:sp>
        <p:nvSpPr>
          <p:cNvPr id="3" name="Content Placeholder 2">
            <a:extLst>
              <a:ext uri="{FF2B5EF4-FFF2-40B4-BE49-F238E27FC236}">
                <a16:creationId xmlns:a16="http://schemas.microsoft.com/office/drawing/2014/main" id="{0E7AE61D-C93E-444D-8C97-6B83ED7FE5F6}"/>
              </a:ext>
            </a:extLst>
          </p:cNvPr>
          <p:cNvSpPr>
            <a:spLocks noGrp="1"/>
          </p:cNvSpPr>
          <p:nvPr>
            <p:ph idx="1"/>
          </p:nvPr>
        </p:nvSpPr>
        <p:spPr>
          <a:xfrm>
            <a:off x="228600" y="945574"/>
            <a:ext cx="11658600" cy="5590886"/>
          </a:xfrm>
        </p:spPr>
        <p:txBody>
          <a:bodyPr>
            <a:noAutofit/>
          </a:bodyPr>
          <a:lstStyle/>
          <a:p>
            <a:pPr marL="0" indent="0" algn="just">
              <a:lnSpc>
                <a:spcPct val="120000"/>
              </a:lnSpc>
              <a:spcBef>
                <a:spcPts val="0"/>
              </a:spcBef>
              <a:buNone/>
            </a:pPr>
            <a:r>
              <a:rPr lang="en-US" sz="1200" b="0" dirty="0"/>
              <a:t>The </a:t>
            </a:r>
            <a:r>
              <a:rPr lang="en-US" sz="1200" dirty="0"/>
              <a:t>S&amp;P 500</a:t>
            </a:r>
            <a:r>
              <a:rPr lang="en-US" sz="1200" b="0" dirty="0"/>
              <a:t> is an index of 505 stocks chosen for market size, liquidity and industry grouping (among other factors) designed to be a leading indicator of U.S. equities and is meant to reflect the risk/return characteristics of the large cap universe. </a:t>
            </a:r>
          </a:p>
          <a:p>
            <a:pPr marL="0" indent="0" algn="just">
              <a:lnSpc>
                <a:spcPct val="120000"/>
              </a:lnSpc>
              <a:spcBef>
                <a:spcPts val="0"/>
              </a:spcBef>
              <a:buNone/>
            </a:pPr>
            <a:endParaRPr lang="en-US" sz="1200" b="0" dirty="0"/>
          </a:p>
          <a:p>
            <a:pPr marL="0" indent="0" algn="just">
              <a:lnSpc>
                <a:spcPct val="120000"/>
              </a:lnSpc>
              <a:spcBef>
                <a:spcPts val="0"/>
              </a:spcBef>
              <a:buNone/>
            </a:pPr>
            <a:r>
              <a:rPr lang="en-US" sz="1200" b="0" dirty="0"/>
              <a:t>The </a:t>
            </a:r>
            <a:r>
              <a:rPr lang="en-US" sz="1200" dirty="0"/>
              <a:t>Russell 1000 Growth</a:t>
            </a:r>
            <a:r>
              <a:rPr lang="en-US" sz="1200" b="0" dirty="0"/>
              <a:t> Index measures the performance of the large-cap growth segment of the U.S. equity universe. It includes those Russell 1000 Index companies with higher price-to-book ratios and higher forecasted growth values.</a:t>
            </a:r>
          </a:p>
          <a:p>
            <a:pPr marL="0" indent="0" algn="just">
              <a:lnSpc>
                <a:spcPct val="120000"/>
              </a:lnSpc>
              <a:spcBef>
                <a:spcPts val="0"/>
              </a:spcBef>
              <a:buNone/>
            </a:pPr>
            <a:endParaRPr lang="en-US" sz="1200" b="0" dirty="0"/>
          </a:p>
          <a:p>
            <a:pPr marL="0" indent="0" algn="just">
              <a:lnSpc>
                <a:spcPct val="120000"/>
              </a:lnSpc>
              <a:spcBef>
                <a:spcPts val="0"/>
              </a:spcBef>
              <a:buNone/>
            </a:pPr>
            <a:r>
              <a:rPr lang="en-US" sz="1200" b="0" dirty="0"/>
              <a:t>The </a:t>
            </a:r>
            <a:r>
              <a:rPr lang="en-US" sz="1200" dirty="0"/>
              <a:t>Russell 1000 Value</a:t>
            </a:r>
            <a:r>
              <a:rPr lang="en-US" sz="1200" b="0" dirty="0"/>
              <a:t> Index measures the performance of the large-cap value segment of the U.S. equity universe. It includes those Russell 1000 Index companies with lower price-to-book ratios and lower forecasted growth values.</a:t>
            </a:r>
          </a:p>
          <a:p>
            <a:pPr marL="0" indent="0">
              <a:lnSpc>
                <a:spcPct val="120000"/>
              </a:lnSpc>
              <a:spcBef>
                <a:spcPts val="0"/>
              </a:spcBef>
              <a:buNone/>
            </a:pPr>
            <a:endParaRPr lang="en-US" sz="1200" b="0" dirty="0"/>
          </a:p>
          <a:p>
            <a:pPr marL="0" indent="0">
              <a:lnSpc>
                <a:spcPct val="120000"/>
              </a:lnSpc>
              <a:spcBef>
                <a:spcPts val="0"/>
              </a:spcBef>
              <a:buNone/>
            </a:pPr>
            <a:r>
              <a:rPr lang="en-US" sz="1200" b="0" dirty="0"/>
              <a:t>The </a:t>
            </a:r>
            <a:r>
              <a:rPr lang="en-US" sz="1200" dirty="0"/>
              <a:t>Chicago Board Options Exchange (CBOE) Volatility Index</a:t>
            </a:r>
            <a:r>
              <a:rPr lang="en-US" sz="1200" b="0" dirty="0"/>
              <a:t>, commonly known by its ticker symbol VIX, is a measure of the stock market's expectation of volatility implied by S&amp;P 500 index options.</a:t>
            </a:r>
          </a:p>
          <a:p>
            <a:pPr marL="0" indent="0">
              <a:lnSpc>
                <a:spcPct val="120000"/>
              </a:lnSpc>
              <a:spcBef>
                <a:spcPts val="0"/>
              </a:spcBef>
              <a:buNone/>
            </a:pPr>
            <a:endParaRPr lang="en-US" sz="1200" b="0" dirty="0"/>
          </a:p>
          <a:p>
            <a:pPr marL="0" indent="0" algn="just">
              <a:lnSpc>
                <a:spcPct val="110000"/>
              </a:lnSpc>
              <a:spcBef>
                <a:spcPts val="0"/>
              </a:spcBef>
              <a:buNone/>
            </a:pPr>
            <a:r>
              <a:rPr lang="en-US" sz="1200" b="0" dirty="0"/>
              <a:t>The </a:t>
            </a:r>
            <a:r>
              <a:rPr lang="en-US" sz="1200" dirty="0"/>
              <a:t>Bloomberg Barclays US Aggregate Bond Index </a:t>
            </a:r>
            <a:r>
              <a:rPr lang="en-US" sz="1200" b="0" dirty="0"/>
              <a:t>is a broad based flagship benchmark that measures the investment grade, US dollar-denominated, fixed-rate taxable bond market. Eligible bonds must have at least one year until final maturity, but the index holdings have a fluctuating average life of around 8.25 years. This total return index is unhedged and rebalances monthly.</a:t>
            </a:r>
          </a:p>
          <a:p>
            <a:pPr marL="0" indent="0" algn="just">
              <a:lnSpc>
                <a:spcPct val="110000"/>
              </a:lnSpc>
              <a:spcBef>
                <a:spcPts val="0"/>
              </a:spcBef>
              <a:buNone/>
            </a:pPr>
            <a:endParaRPr lang="en-US" sz="1200" b="0" dirty="0"/>
          </a:p>
          <a:p>
            <a:pPr marL="0" indent="0" algn="just">
              <a:lnSpc>
                <a:spcPct val="110000"/>
              </a:lnSpc>
              <a:spcBef>
                <a:spcPts val="0"/>
              </a:spcBef>
              <a:buNone/>
            </a:pPr>
            <a:r>
              <a:rPr lang="en-US" sz="1200" b="0" dirty="0"/>
              <a:t>The </a:t>
            </a:r>
            <a:r>
              <a:rPr lang="en-US" sz="1200" dirty="0"/>
              <a:t>ICE </a:t>
            </a:r>
            <a:r>
              <a:rPr lang="en-US" sz="1200" dirty="0" err="1"/>
              <a:t>BofA</a:t>
            </a:r>
            <a:r>
              <a:rPr lang="en-US" sz="1200" dirty="0"/>
              <a:t> US High Yield Index</a:t>
            </a:r>
            <a:r>
              <a:rPr lang="en-US" sz="1200" b="0" dirty="0"/>
              <a:t> tracks the performance of US dollar denominated below investment grade rated corporate debt publicly issued in the U.S. domestic market. To qualify for inclusion in the index, securities must have a below investment grade rating (based on an average of Moody's, S&amp;P, and Fitch) and an investment grade rated country of risk (based on an average of Moody's, S&amp;P, and Fitch foreign currency long term sovereign debt ratings). Each security must have greater than 1 year of remaining maturity, a fixed coupon schedule, and a minimum amount outstanding of $100 million.</a:t>
            </a:r>
          </a:p>
          <a:p>
            <a:pPr marL="0" indent="0" algn="just">
              <a:lnSpc>
                <a:spcPct val="110000"/>
              </a:lnSpc>
              <a:spcBef>
                <a:spcPts val="0"/>
              </a:spcBef>
              <a:buNone/>
            </a:pPr>
            <a:endParaRPr lang="en-US" sz="1200" b="0" dirty="0"/>
          </a:p>
          <a:p>
            <a:pPr marL="0" indent="0" algn="just">
              <a:lnSpc>
                <a:spcPct val="110000"/>
              </a:lnSpc>
              <a:spcBef>
                <a:spcPts val="0"/>
              </a:spcBef>
              <a:buNone/>
            </a:pPr>
            <a:r>
              <a:rPr lang="en-US" sz="1200" b="0" dirty="0"/>
              <a:t>The </a:t>
            </a:r>
            <a:r>
              <a:rPr lang="en-US" sz="1200" dirty="0"/>
              <a:t>Nasdaq Composite Index</a:t>
            </a:r>
            <a:r>
              <a:rPr lang="en-US" sz="1200" b="0" dirty="0"/>
              <a:t> is a large, broad-based, market-cap-weighted index of more than 2,500 common equities listed on the Nasdaq stock exchange. It is often seen as a stand-in for the technology sector and its performance. </a:t>
            </a:r>
          </a:p>
          <a:p>
            <a:pPr marL="0" indent="0" algn="just">
              <a:lnSpc>
                <a:spcPct val="110000"/>
              </a:lnSpc>
              <a:spcBef>
                <a:spcPts val="0"/>
              </a:spcBef>
              <a:buNone/>
            </a:pPr>
            <a:endParaRPr lang="en-US" sz="1200" b="0" i="1" dirty="0"/>
          </a:p>
          <a:p>
            <a:pPr marL="0" indent="0" algn="just">
              <a:lnSpc>
                <a:spcPct val="110000"/>
              </a:lnSpc>
              <a:spcBef>
                <a:spcPts val="0"/>
              </a:spcBef>
              <a:buNone/>
            </a:pPr>
            <a:endParaRPr lang="en-US" sz="1200" b="0" i="1" dirty="0"/>
          </a:p>
          <a:p>
            <a:pPr marL="0" indent="0" algn="just">
              <a:lnSpc>
                <a:spcPct val="110000"/>
              </a:lnSpc>
              <a:spcBef>
                <a:spcPts val="0"/>
              </a:spcBef>
              <a:buNone/>
            </a:pPr>
            <a:endParaRPr lang="en-US" sz="1200" b="0" i="1" dirty="0"/>
          </a:p>
          <a:p>
            <a:pPr marL="0" indent="0" algn="just">
              <a:lnSpc>
                <a:spcPct val="110000"/>
              </a:lnSpc>
              <a:spcBef>
                <a:spcPts val="0"/>
              </a:spcBef>
              <a:buNone/>
            </a:pPr>
            <a:endParaRPr lang="en-US" sz="1200" b="0" i="1" dirty="0"/>
          </a:p>
        </p:txBody>
      </p:sp>
    </p:spTree>
    <p:extLst>
      <p:ext uri="{BB962C8B-B14F-4D97-AF65-F5344CB8AC3E}">
        <p14:creationId xmlns:p14="http://schemas.microsoft.com/office/powerpoint/2010/main" val="307132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FED1-6926-4412-8E1A-5F1145F604EA}"/>
              </a:ext>
            </a:extLst>
          </p:cNvPr>
          <p:cNvSpPr>
            <a:spLocks noGrp="1"/>
          </p:cNvSpPr>
          <p:nvPr>
            <p:ph type="title"/>
          </p:nvPr>
        </p:nvSpPr>
        <p:spPr/>
        <p:txBody>
          <a:bodyPr>
            <a:noAutofit/>
          </a:bodyPr>
          <a:lstStyle/>
          <a:p>
            <a:r>
              <a:rPr lang="en-US" sz="2400" dirty="0"/>
              <a:t>Investment Themes</a:t>
            </a:r>
          </a:p>
        </p:txBody>
      </p:sp>
      <p:sp>
        <p:nvSpPr>
          <p:cNvPr id="26" name="Arrow: Right 25">
            <a:extLst>
              <a:ext uri="{FF2B5EF4-FFF2-40B4-BE49-F238E27FC236}">
                <a16:creationId xmlns:a16="http://schemas.microsoft.com/office/drawing/2014/main" id="{06C37983-9EF1-45D4-BCE6-1B166CDADFCA}"/>
              </a:ext>
            </a:extLst>
          </p:cNvPr>
          <p:cNvSpPr/>
          <p:nvPr/>
        </p:nvSpPr>
        <p:spPr>
          <a:xfrm>
            <a:off x="7871706" y="2694886"/>
            <a:ext cx="4320294" cy="1242648"/>
          </a:xfrm>
          <a:prstGeom prst="rightArrow">
            <a:avLst>
              <a:gd name="adj1" fmla="val 100000"/>
              <a:gd name="adj2" fmla="val 16858"/>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marL="457200" algn="ctr"/>
            <a:r>
              <a:rPr lang="en-US" sz="1600" b="1" dirty="0">
                <a:solidFill>
                  <a:schemeClr val="bg1"/>
                </a:solidFill>
                <a:latin typeface="Arial" panose="020B0604020202020204" pitchFamily="34" charset="0"/>
                <a:cs typeface="Arial" panose="020B0604020202020204" pitchFamily="34" charset="0"/>
              </a:rPr>
              <a:t>Market Volatility Will Provide Opportunities</a:t>
            </a:r>
          </a:p>
        </p:txBody>
      </p:sp>
      <p:sp>
        <p:nvSpPr>
          <p:cNvPr id="32" name="Arrow: Right 31">
            <a:extLst>
              <a:ext uri="{FF2B5EF4-FFF2-40B4-BE49-F238E27FC236}">
                <a16:creationId xmlns:a16="http://schemas.microsoft.com/office/drawing/2014/main" id="{539443ED-C2F8-4036-9BF4-3752DC1598DE}"/>
              </a:ext>
            </a:extLst>
          </p:cNvPr>
          <p:cNvSpPr/>
          <p:nvPr/>
        </p:nvSpPr>
        <p:spPr>
          <a:xfrm>
            <a:off x="3714975" y="2694886"/>
            <a:ext cx="4762049" cy="1242648"/>
          </a:xfrm>
          <a:prstGeom prst="rightArrow">
            <a:avLst>
              <a:gd name="adj1" fmla="val 100000"/>
              <a:gd name="adj2" fmla="val 11271"/>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marL="457200" algn="ctr"/>
            <a:r>
              <a:rPr lang="en-US" b="1" dirty="0">
                <a:solidFill>
                  <a:schemeClr val="bg1"/>
                </a:solidFill>
                <a:latin typeface="Arial" panose="020B0604020202020204" pitchFamily="34" charset="0"/>
                <a:cs typeface="Arial" panose="020B0604020202020204" pitchFamily="34" charset="0"/>
              </a:rPr>
              <a:t>Economy Cooling into a Soft Landing</a:t>
            </a:r>
          </a:p>
        </p:txBody>
      </p:sp>
      <p:sp>
        <p:nvSpPr>
          <p:cNvPr id="33" name="Arrow: Right 32">
            <a:extLst>
              <a:ext uri="{FF2B5EF4-FFF2-40B4-BE49-F238E27FC236}">
                <a16:creationId xmlns:a16="http://schemas.microsoft.com/office/drawing/2014/main" id="{6B2C5ADC-A546-431B-99D2-10AE5927982A}"/>
              </a:ext>
            </a:extLst>
          </p:cNvPr>
          <p:cNvSpPr/>
          <p:nvPr/>
        </p:nvSpPr>
        <p:spPr>
          <a:xfrm>
            <a:off x="120227" y="2694886"/>
            <a:ext cx="3977449" cy="1242648"/>
          </a:xfrm>
          <a:prstGeom prst="rightArrow">
            <a:avLst>
              <a:gd name="adj1" fmla="val 100000"/>
              <a:gd name="adj2" fmla="val 15215"/>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b="1" dirty="0">
                <a:solidFill>
                  <a:schemeClr val="bg1"/>
                </a:solidFill>
                <a:latin typeface="Arial" panose="020B0604020202020204" pitchFamily="34" charset="0"/>
                <a:cs typeface="Arial" panose="020B0604020202020204" pitchFamily="34" charset="0"/>
              </a:rPr>
              <a:t>Fed Goes From Foe to Friend</a:t>
            </a:r>
          </a:p>
        </p:txBody>
      </p:sp>
      <p:sp>
        <p:nvSpPr>
          <p:cNvPr id="8" name="Rectangle 7">
            <a:extLst>
              <a:ext uri="{FF2B5EF4-FFF2-40B4-BE49-F238E27FC236}">
                <a16:creationId xmlns:a16="http://schemas.microsoft.com/office/drawing/2014/main" id="{982F4D23-ABAD-1173-807F-29CA168197C0}"/>
              </a:ext>
            </a:extLst>
          </p:cNvPr>
          <p:cNvSpPr/>
          <p:nvPr/>
        </p:nvSpPr>
        <p:spPr>
          <a:xfrm>
            <a:off x="120227" y="2382715"/>
            <a:ext cx="11846103" cy="312171"/>
          </a:xfrm>
          <a:prstGeom prst="rect">
            <a:avLst/>
          </a:prstGeom>
          <a:solidFill>
            <a:srgbClr val="37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ea typeface="Roboto Condensed" panose="02000000000000000000" pitchFamily="2" charset="0"/>
                <a:cs typeface="Arial" panose="020B0604020202020204" pitchFamily="34" charset="0"/>
              </a:rPr>
              <a:t>Three Themes in 2023 Market Outlook </a:t>
            </a:r>
          </a:p>
        </p:txBody>
      </p:sp>
    </p:spTree>
    <p:extLst>
      <p:ext uri="{BB962C8B-B14F-4D97-AF65-F5344CB8AC3E}">
        <p14:creationId xmlns:p14="http://schemas.microsoft.com/office/powerpoint/2010/main" val="65852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376E937-F99D-51DE-0E07-DE389CCC44C7}"/>
              </a:ext>
            </a:extLst>
          </p:cNvPr>
          <p:cNvPicPr>
            <a:picLocks noChangeAspect="1"/>
          </p:cNvPicPr>
          <p:nvPr/>
        </p:nvPicPr>
        <p:blipFill rotWithShape="1">
          <a:blip r:embed="rId3"/>
          <a:srcRect r="839" b="86"/>
          <a:stretch/>
        </p:blipFill>
        <p:spPr>
          <a:xfrm>
            <a:off x="6631307" y="1006100"/>
            <a:ext cx="4845586" cy="4845799"/>
          </a:xfrm>
          <a:prstGeom prst="rect">
            <a:avLst/>
          </a:prstGeom>
          <a:noFill/>
        </p:spPr>
      </p:pic>
      <p:sp>
        <p:nvSpPr>
          <p:cNvPr id="2" name="Title 1">
            <a:extLst>
              <a:ext uri="{FF2B5EF4-FFF2-40B4-BE49-F238E27FC236}">
                <a16:creationId xmlns:a16="http://schemas.microsoft.com/office/drawing/2014/main" id="{816F4E20-854C-0531-C837-233964594A1C}"/>
              </a:ext>
            </a:extLst>
          </p:cNvPr>
          <p:cNvSpPr>
            <a:spLocks noGrp="1"/>
          </p:cNvSpPr>
          <p:nvPr>
            <p:ph type="title"/>
          </p:nvPr>
        </p:nvSpPr>
        <p:spPr/>
        <p:txBody>
          <a:bodyPr/>
          <a:lstStyle/>
          <a:p>
            <a:endParaRPr lang="en-US" dirty="0"/>
          </a:p>
        </p:txBody>
      </p:sp>
      <p:sp>
        <p:nvSpPr>
          <p:cNvPr id="8" name="TextBox 7">
            <a:extLst>
              <a:ext uri="{FF2B5EF4-FFF2-40B4-BE49-F238E27FC236}">
                <a16:creationId xmlns:a16="http://schemas.microsoft.com/office/drawing/2014/main" id="{12E29876-1570-9DE6-778A-CDEF57F0C965}"/>
              </a:ext>
            </a:extLst>
          </p:cNvPr>
          <p:cNvSpPr txBox="1"/>
          <p:nvPr/>
        </p:nvSpPr>
        <p:spPr>
          <a:xfrm>
            <a:off x="5208998" y="2496620"/>
            <a:ext cx="184731" cy="307777"/>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0EFE53D-3020-EF17-6B89-736144D5F688}"/>
              </a:ext>
            </a:extLst>
          </p:cNvPr>
          <p:cNvSpPr txBox="1">
            <a:spLocks/>
          </p:cNvSpPr>
          <p:nvPr/>
        </p:nvSpPr>
        <p:spPr>
          <a:xfrm>
            <a:off x="183614" y="288458"/>
            <a:ext cx="11582400" cy="639762"/>
          </a:xfr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3E2144"/>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451970"/>
                </a:solidFill>
                <a:latin typeface="Georgia" panose="02040502050405020303" pitchFamily="18" charset="0"/>
              </a:rPr>
              <a:t>Theme 1: Fed Goes From Foe to Friend </a:t>
            </a:r>
          </a:p>
        </p:txBody>
      </p:sp>
      <p:sp>
        <p:nvSpPr>
          <p:cNvPr id="11" name="Rectangle 10">
            <a:extLst>
              <a:ext uri="{FF2B5EF4-FFF2-40B4-BE49-F238E27FC236}">
                <a16:creationId xmlns:a16="http://schemas.microsoft.com/office/drawing/2014/main" id="{8E86C407-C136-0029-D60B-B9E7965E20A1}"/>
              </a:ext>
            </a:extLst>
          </p:cNvPr>
          <p:cNvSpPr/>
          <p:nvPr/>
        </p:nvSpPr>
        <p:spPr>
          <a:xfrm>
            <a:off x="304801" y="1358456"/>
            <a:ext cx="5791200" cy="632012"/>
          </a:xfrm>
          <a:prstGeom prst="rect">
            <a:avLst/>
          </a:prstGeom>
          <a:solidFill>
            <a:schemeClr val="bg1"/>
          </a:solidFill>
          <a:ln>
            <a:noFill/>
          </a:ln>
          <a:effectLst>
            <a:glow rad="635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spcBef>
                <a:spcPts val="1800"/>
              </a:spcBef>
            </a:pPr>
            <a:r>
              <a:rPr lang="en-US" sz="1400" b="1" dirty="0">
                <a:solidFill>
                  <a:schemeClr val="tx1"/>
                </a:solidFill>
                <a:latin typeface="Arial" panose="020B0604020202020204" pitchFamily="34" charset="0"/>
                <a:cs typeface="Arial" panose="020B0604020202020204" pitchFamily="34" charset="0"/>
              </a:rPr>
              <a:t>Fed has been a headwind to markets and economy.</a:t>
            </a:r>
            <a:endParaRPr lang="en-US" sz="14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B4A1119-3923-051A-1605-45A1FFE5CB62}"/>
              </a:ext>
            </a:extLst>
          </p:cNvPr>
          <p:cNvSpPr/>
          <p:nvPr/>
        </p:nvSpPr>
        <p:spPr>
          <a:xfrm>
            <a:off x="304800" y="2496620"/>
            <a:ext cx="5791200" cy="632012"/>
          </a:xfrm>
          <a:prstGeom prst="rect">
            <a:avLst/>
          </a:prstGeom>
          <a:solidFill>
            <a:schemeClr val="bg1"/>
          </a:solidFill>
          <a:ln>
            <a:noFill/>
          </a:ln>
          <a:effectLst>
            <a:glow rad="635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spcBef>
                <a:spcPts val="1800"/>
              </a:spcBef>
            </a:pPr>
            <a:r>
              <a:rPr lang="en-US" b="1" dirty="0">
                <a:solidFill>
                  <a:schemeClr val="tx1"/>
                </a:solidFill>
                <a:latin typeface="Arial" panose="020B0604020202020204" pitchFamily="34" charset="0"/>
                <a:cs typeface="Arial" panose="020B0604020202020204" pitchFamily="34" charset="0"/>
              </a:rPr>
              <a:t>Could Fed become a friend?</a:t>
            </a:r>
            <a:endParaRPr lang="en-US" sz="1400" b="1"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F89F070-3EBC-8777-5F4B-463CEA7CE007}"/>
              </a:ext>
            </a:extLst>
          </p:cNvPr>
          <p:cNvSpPr/>
          <p:nvPr/>
        </p:nvSpPr>
        <p:spPr>
          <a:xfrm>
            <a:off x="304800" y="3634784"/>
            <a:ext cx="5791200" cy="632012"/>
          </a:xfrm>
          <a:prstGeom prst="rect">
            <a:avLst/>
          </a:prstGeom>
          <a:solidFill>
            <a:schemeClr val="bg1"/>
          </a:solidFill>
          <a:ln>
            <a:noFill/>
          </a:ln>
          <a:effectLst>
            <a:glow rad="635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spcBef>
                <a:spcPts val="1800"/>
              </a:spcBef>
            </a:pPr>
            <a:r>
              <a:rPr lang="en-US" b="1" dirty="0">
                <a:solidFill>
                  <a:schemeClr val="tx1"/>
                </a:solidFill>
                <a:latin typeface="Arial" panose="020B0604020202020204" pitchFamily="34" charset="0"/>
                <a:cs typeface="Arial" panose="020B0604020202020204" pitchFamily="34" charset="0"/>
              </a:rPr>
              <a:t>When will Fed cut rates?</a:t>
            </a:r>
            <a:endParaRPr lang="en-US" sz="1400" b="1" dirty="0">
              <a:solidFill>
                <a:schemeClr val="tx1"/>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7CE44487-F747-E1D5-B63B-D533C8A10123}"/>
              </a:ext>
            </a:extLst>
          </p:cNvPr>
          <p:cNvSpPr/>
          <p:nvPr/>
        </p:nvSpPr>
        <p:spPr>
          <a:xfrm>
            <a:off x="455452" y="2552973"/>
            <a:ext cx="519305" cy="519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3DE9ED-2085-6B16-5E4D-90E21AACB255}"/>
              </a:ext>
            </a:extLst>
          </p:cNvPr>
          <p:cNvSpPr/>
          <p:nvPr/>
        </p:nvSpPr>
        <p:spPr>
          <a:xfrm>
            <a:off x="455453" y="3691137"/>
            <a:ext cx="519305" cy="519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7A1C6AF-9A30-1CDC-C2CF-BD62A626B14B}"/>
              </a:ext>
            </a:extLst>
          </p:cNvPr>
          <p:cNvSpPr/>
          <p:nvPr/>
        </p:nvSpPr>
        <p:spPr>
          <a:xfrm>
            <a:off x="455452" y="1414809"/>
            <a:ext cx="519305" cy="519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a:extLst>
              <a:ext uri="{FF2B5EF4-FFF2-40B4-BE49-F238E27FC236}">
                <a16:creationId xmlns:a16="http://schemas.microsoft.com/office/drawing/2014/main" id="{0F98EA2A-34D5-4EBA-345F-EDAB4EA0C03C}"/>
              </a:ext>
            </a:extLst>
          </p:cNvPr>
          <p:cNvGraphicFramePr>
            <a:graphicFrameLocks noGrp="1"/>
          </p:cNvGraphicFramePr>
          <p:nvPr>
            <p:extLst>
              <p:ext uri="{D42A27DB-BD31-4B8C-83A1-F6EECF244321}">
                <p14:modId xmlns:p14="http://schemas.microsoft.com/office/powerpoint/2010/main" val="1919766400"/>
              </p:ext>
            </p:extLst>
          </p:nvPr>
        </p:nvGraphicFramePr>
        <p:xfrm>
          <a:off x="353859" y="1123186"/>
          <a:ext cx="722489" cy="3362421"/>
        </p:xfrm>
        <a:graphic>
          <a:graphicData uri="http://schemas.openxmlformats.org/drawingml/2006/table">
            <a:tbl>
              <a:tblPr firstRow="1" bandRow="1">
                <a:tableStyleId>{8CF085FB-A80B-4C99-B894-90A09B0C0B71}</a:tableStyleId>
              </a:tblPr>
              <a:tblGrid>
                <a:gridCol w="722489">
                  <a:extLst>
                    <a:ext uri="{9D8B030D-6E8A-4147-A177-3AD203B41FA5}">
                      <a16:colId xmlns:a16="http://schemas.microsoft.com/office/drawing/2014/main" val="2052015737"/>
                    </a:ext>
                  </a:extLst>
                </a:gridCol>
              </a:tblGrid>
              <a:tr h="1120807">
                <a:tc>
                  <a:txBody>
                    <a:bodyPr/>
                    <a:lstStyle/>
                    <a:p>
                      <a:pPr algn="ctr"/>
                      <a:r>
                        <a:rPr lang="en-US" sz="1800" b="1" dirty="0">
                          <a:solidFill>
                            <a:schemeClr val="bg1"/>
                          </a:solidFill>
                          <a:latin typeface="Georgia" panose="02040502050405020303" pitchFamily="18" charset="0"/>
                          <a:cs typeface="Arial" panose="020B0604020202020204" pitchFamily="34" charset="0"/>
                        </a:rPr>
                        <a:t>1</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44354644"/>
                  </a:ext>
                </a:extLst>
              </a:tr>
              <a:tr h="1120807">
                <a:tc>
                  <a:txBody>
                    <a:bodyPr/>
                    <a:lstStyle/>
                    <a:p>
                      <a:pPr algn="ctr"/>
                      <a:r>
                        <a:rPr lang="en-US" sz="1800" b="1" dirty="0">
                          <a:solidFill>
                            <a:schemeClr val="bg1"/>
                          </a:solidFill>
                          <a:latin typeface="Georgia" panose="02040502050405020303" pitchFamily="18" charset="0"/>
                          <a:cs typeface="Arial" panose="020B0604020202020204" pitchFamily="34" charset="0"/>
                        </a:rPr>
                        <a:t>2</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98079665"/>
                  </a:ext>
                </a:extLst>
              </a:tr>
              <a:tr h="1120807">
                <a:tc>
                  <a:txBody>
                    <a:bodyPr/>
                    <a:lstStyle/>
                    <a:p>
                      <a:pPr algn="ctr"/>
                      <a:r>
                        <a:rPr lang="en-US" sz="1800" b="1" dirty="0">
                          <a:solidFill>
                            <a:schemeClr val="bg1"/>
                          </a:solidFill>
                          <a:latin typeface="Georgia" panose="02040502050405020303" pitchFamily="18" charset="0"/>
                          <a:cs typeface="Arial" panose="020B0604020202020204" pitchFamily="34" charset="0"/>
                        </a:rPr>
                        <a:t>3</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77961755"/>
                  </a:ext>
                </a:extLst>
              </a:tr>
            </a:tbl>
          </a:graphicData>
        </a:graphic>
      </p:graphicFrame>
    </p:spTree>
    <p:extLst>
      <p:ext uri="{BB962C8B-B14F-4D97-AF65-F5344CB8AC3E}">
        <p14:creationId xmlns:p14="http://schemas.microsoft.com/office/powerpoint/2010/main" val="4123990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p:txBody>
          <a:bodyPr/>
          <a:lstStyle/>
          <a:p>
            <a:r>
              <a:rPr lang="en-US" dirty="0"/>
              <a:t>End of the Rate Cycle?</a:t>
            </a:r>
          </a:p>
        </p:txBody>
      </p:sp>
      <p:sp>
        <p:nvSpPr>
          <p:cNvPr id="3" name="TextBox 2">
            <a:extLst>
              <a:ext uri="{FF2B5EF4-FFF2-40B4-BE49-F238E27FC236}">
                <a16:creationId xmlns:a16="http://schemas.microsoft.com/office/drawing/2014/main" id="{DF4FBD21-3015-8F6B-18DB-317705546592}"/>
              </a:ext>
            </a:extLst>
          </p:cNvPr>
          <p:cNvSpPr txBox="1"/>
          <p:nvPr/>
        </p:nvSpPr>
        <p:spPr>
          <a:xfrm>
            <a:off x="2212086" y="5767754"/>
            <a:ext cx="7502769" cy="241788"/>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Source: Cetera Investment Management, FactSet, Federal Reserve. Data as of 11/10/2023</a:t>
            </a:r>
          </a:p>
        </p:txBody>
      </p:sp>
      <p:pic>
        <p:nvPicPr>
          <p:cNvPr id="4" name="Picture 3">
            <a:extLst>
              <a:ext uri="{FF2B5EF4-FFF2-40B4-BE49-F238E27FC236}">
                <a16:creationId xmlns:a16="http://schemas.microsoft.com/office/drawing/2014/main" id="{A0DB645F-5CDB-CFED-DF31-BFB465BC61FD}"/>
              </a:ext>
            </a:extLst>
          </p:cNvPr>
          <p:cNvPicPr>
            <a:picLocks noChangeAspect="1"/>
          </p:cNvPicPr>
          <p:nvPr/>
        </p:nvPicPr>
        <p:blipFill rotWithShape="1">
          <a:blip r:embed="rId3"/>
          <a:srcRect b="4321"/>
          <a:stretch/>
        </p:blipFill>
        <p:spPr>
          <a:xfrm>
            <a:off x="2212086" y="891703"/>
            <a:ext cx="7767828" cy="4876051"/>
          </a:xfrm>
          <a:prstGeom prst="rect">
            <a:avLst/>
          </a:prstGeom>
        </p:spPr>
      </p:pic>
    </p:spTree>
    <p:extLst>
      <p:ext uri="{BB962C8B-B14F-4D97-AF65-F5344CB8AC3E}">
        <p14:creationId xmlns:p14="http://schemas.microsoft.com/office/powerpoint/2010/main" val="89992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p:txBody>
          <a:bodyPr/>
          <a:lstStyle/>
          <a:p>
            <a:r>
              <a:rPr lang="en-US" dirty="0"/>
              <a:t>Labor Supply and Demand Misalignment</a:t>
            </a:r>
          </a:p>
        </p:txBody>
      </p:sp>
      <p:sp>
        <p:nvSpPr>
          <p:cNvPr id="5" name="TextBox 2">
            <a:extLst>
              <a:ext uri="{FF2B5EF4-FFF2-40B4-BE49-F238E27FC236}">
                <a16:creationId xmlns:a16="http://schemas.microsoft.com/office/drawing/2014/main" id="{ACE321D1-4F9F-1871-0CAF-C796B85E4A39}"/>
              </a:ext>
            </a:extLst>
          </p:cNvPr>
          <p:cNvSpPr txBox="1"/>
          <p:nvPr/>
        </p:nvSpPr>
        <p:spPr>
          <a:xfrm>
            <a:off x="1903846" y="5594429"/>
            <a:ext cx="7502769" cy="241788"/>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Source: Cetera Investment Management, FactSet, U.S. Bureau of Labor Statistics. Data as of 9/30/2023.</a:t>
            </a:r>
          </a:p>
        </p:txBody>
      </p:sp>
      <p:graphicFrame>
        <p:nvGraphicFramePr>
          <p:cNvPr id="6" name="Chart_0">
            <a:extLst>
              <a:ext uri="{FF2B5EF4-FFF2-40B4-BE49-F238E27FC236}">
                <a16:creationId xmlns:a16="http://schemas.microsoft.com/office/drawing/2014/main" id="{1643E3B4-03F1-1CC0-A72C-B738564C89B0}"/>
              </a:ext>
            </a:extLst>
          </p:cNvPr>
          <p:cNvGraphicFramePr>
            <a:graphicFrameLocks/>
          </p:cNvGraphicFramePr>
          <p:nvPr/>
        </p:nvGraphicFramePr>
        <p:xfrm>
          <a:off x="1903846" y="1263571"/>
          <a:ext cx="8384307" cy="4330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136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972046-6BD8-D7ED-5270-414367972378}"/>
              </a:ext>
            </a:extLst>
          </p:cNvPr>
          <p:cNvPicPr>
            <a:picLocks noChangeAspect="1"/>
          </p:cNvPicPr>
          <p:nvPr/>
        </p:nvPicPr>
        <p:blipFill>
          <a:blip r:embed="rId3"/>
          <a:stretch>
            <a:fillRect/>
          </a:stretch>
        </p:blipFill>
        <p:spPr>
          <a:xfrm>
            <a:off x="838200" y="1942678"/>
            <a:ext cx="10515600" cy="4626864"/>
          </a:xfrm>
          <a:prstGeom prst="rect">
            <a:avLst/>
          </a:prstGeom>
          <a:noFill/>
        </p:spPr>
      </p:pic>
      <p:sp>
        <p:nvSpPr>
          <p:cNvPr id="2" name="Title 1">
            <a:extLst>
              <a:ext uri="{FF2B5EF4-FFF2-40B4-BE49-F238E27FC236}">
                <a16:creationId xmlns:a16="http://schemas.microsoft.com/office/drawing/2014/main" id="{48DB1F46-A1B7-5ABB-9164-40AD27E9F98A}"/>
              </a:ext>
            </a:extLst>
          </p:cNvPr>
          <p:cNvSpPr>
            <a:spLocks noGrp="1"/>
          </p:cNvSpPr>
          <p:nvPr>
            <p:ph type="title"/>
          </p:nvPr>
        </p:nvSpPr>
        <p:spPr/>
        <p:txBody>
          <a:bodyPr/>
          <a:lstStyle/>
          <a:p>
            <a:endParaRPr lang="en-US" dirty="0"/>
          </a:p>
        </p:txBody>
      </p:sp>
      <p:sp>
        <p:nvSpPr>
          <p:cNvPr id="4" name="Slide Number Placeholder 3" hidden="1">
            <a:extLst>
              <a:ext uri="{FF2B5EF4-FFF2-40B4-BE49-F238E27FC236}">
                <a16:creationId xmlns:a16="http://schemas.microsoft.com/office/drawing/2014/main" id="{95FBF355-A062-96A5-BE9D-3981E05977D8}"/>
              </a:ext>
            </a:extLst>
          </p:cNvPr>
          <p:cNvSpPr>
            <a:spLocks noGrp="1"/>
          </p:cNvSpPr>
          <p:nvPr>
            <p:ph type="sldNum" sz="quarter" idx="4294967295"/>
          </p:nvPr>
        </p:nvSpPr>
        <p:spPr>
          <a:xfrm>
            <a:off x="9312348" y="13679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36166D"/>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37CAAC7E-E39D-465C-A5AC-7339A68ECE7D}" type="slidenum">
              <a:rPr lang="en-US" smtClean="0"/>
              <a:pPr>
                <a:spcAft>
                  <a:spcPts val="600"/>
                </a:spcAft>
              </a:pPr>
              <a:t>5</a:t>
            </a:fld>
            <a:endParaRPr lang="en-US"/>
          </a:p>
        </p:txBody>
      </p:sp>
      <p:sp>
        <p:nvSpPr>
          <p:cNvPr id="3" name="Title 1">
            <a:extLst>
              <a:ext uri="{FF2B5EF4-FFF2-40B4-BE49-F238E27FC236}">
                <a16:creationId xmlns:a16="http://schemas.microsoft.com/office/drawing/2014/main" id="{57442F68-E32D-D961-76A2-1F291EE15C8E}"/>
              </a:ext>
            </a:extLst>
          </p:cNvPr>
          <p:cNvSpPr txBox="1">
            <a:spLocks/>
          </p:cNvSpPr>
          <p:nvPr/>
        </p:nvSpPr>
        <p:spPr>
          <a:xfrm>
            <a:off x="183614" y="288458"/>
            <a:ext cx="11582400" cy="639762"/>
          </a:xfr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3E2144"/>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451970"/>
                </a:solidFill>
                <a:latin typeface="Georgia" panose="02040502050405020303" pitchFamily="18" charset="0"/>
              </a:rPr>
              <a:t>Theme 2: Economy Cooling into a Soft Landing</a:t>
            </a:r>
          </a:p>
        </p:txBody>
      </p:sp>
      <p:sp>
        <p:nvSpPr>
          <p:cNvPr id="14" name="Rectangle 13">
            <a:extLst>
              <a:ext uri="{FF2B5EF4-FFF2-40B4-BE49-F238E27FC236}">
                <a16:creationId xmlns:a16="http://schemas.microsoft.com/office/drawing/2014/main" id="{072AC72D-72DD-0132-EEE5-D131086DEB20}"/>
              </a:ext>
            </a:extLst>
          </p:cNvPr>
          <p:cNvSpPr/>
          <p:nvPr/>
        </p:nvSpPr>
        <p:spPr>
          <a:xfrm>
            <a:off x="351864" y="1050414"/>
            <a:ext cx="11488271" cy="632012"/>
          </a:xfrm>
          <a:prstGeom prst="rect">
            <a:avLst/>
          </a:prstGeom>
          <a:solidFill>
            <a:schemeClr val="bg1"/>
          </a:solidFill>
          <a:ln>
            <a:noFill/>
          </a:ln>
          <a:effectLst>
            <a:glow rad="635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spcBef>
                <a:spcPts val="1800"/>
              </a:spcBef>
            </a:pPr>
            <a:r>
              <a:rPr lang="en-US" sz="1600" b="1" dirty="0">
                <a:solidFill>
                  <a:schemeClr val="tx1"/>
                </a:solidFill>
                <a:effectLst/>
                <a:latin typeface="+mj-lt"/>
                <a:ea typeface="Calibri" panose="020F0502020204030204" pitchFamily="34" charset="0"/>
              </a:rPr>
              <a:t>Cooling inflation could be due to cooling economy, but economy appears resilient. </a:t>
            </a:r>
            <a:endParaRPr lang="en-US" sz="1200" b="1" dirty="0">
              <a:solidFill>
                <a:schemeClr val="tx1"/>
              </a:solidFill>
              <a:latin typeface="+mj-lt"/>
              <a:cs typeface="Arial" panose="020B0604020202020204" pitchFamily="34" charset="0"/>
            </a:endParaRPr>
          </a:p>
        </p:txBody>
      </p:sp>
      <p:sp>
        <p:nvSpPr>
          <p:cNvPr id="16" name="Freeform 8">
            <a:extLst>
              <a:ext uri="{FF2B5EF4-FFF2-40B4-BE49-F238E27FC236}">
                <a16:creationId xmlns:a16="http://schemas.microsoft.com/office/drawing/2014/main" id="{6038FD90-F78C-F682-5F42-5E5351264E99}"/>
              </a:ext>
            </a:extLst>
          </p:cNvPr>
          <p:cNvSpPr>
            <a:spLocks noEditPoints="1"/>
          </p:cNvSpPr>
          <p:nvPr/>
        </p:nvSpPr>
        <p:spPr bwMode="auto">
          <a:xfrm>
            <a:off x="576470" y="1120276"/>
            <a:ext cx="354052" cy="492288"/>
          </a:xfrm>
          <a:custGeom>
            <a:avLst/>
            <a:gdLst>
              <a:gd name="T0" fmla="*/ 116 w 116"/>
              <a:gd name="T1" fmla="*/ 57 h 160"/>
              <a:gd name="T2" fmla="*/ 61 w 116"/>
              <a:gd name="T3" fmla="*/ 0 h 160"/>
              <a:gd name="T4" fmla="*/ 29 w 116"/>
              <a:gd name="T5" fmla="*/ 17 h 160"/>
              <a:gd name="T6" fmla="*/ 11 w 116"/>
              <a:gd name="T7" fmla="*/ 39 h 160"/>
              <a:gd name="T8" fmla="*/ 24 w 116"/>
              <a:gd name="T9" fmla="*/ 86 h 160"/>
              <a:gd name="T10" fmla="*/ 89 w 116"/>
              <a:gd name="T11" fmla="*/ 86 h 160"/>
              <a:gd name="T12" fmla="*/ 24 w 116"/>
              <a:gd name="T13" fmla="*/ 80 h 160"/>
              <a:gd name="T14" fmla="*/ 16 w 116"/>
              <a:gd name="T15" fmla="*/ 43 h 160"/>
              <a:gd name="T16" fmla="*/ 17 w 116"/>
              <a:gd name="T17" fmla="*/ 35 h 160"/>
              <a:gd name="T18" fmla="*/ 33 w 116"/>
              <a:gd name="T19" fmla="*/ 24 h 160"/>
              <a:gd name="T20" fmla="*/ 61 w 116"/>
              <a:gd name="T21" fmla="*/ 6 h 160"/>
              <a:gd name="T22" fmla="*/ 91 w 116"/>
              <a:gd name="T23" fmla="*/ 34 h 160"/>
              <a:gd name="T24" fmla="*/ 89 w 116"/>
              <a:gd name="T25" fmla="*/ 80 h 160"/>
              <a:gd name="T26" fmla="*/ 58 w 116"/>
              <a:gd name="T27" fmla="*/ 97 h 160"/>
              <a:gd name="T28" fmla="*/ 55 w 116"/>
              <a:gd name="T29" fmla="*/ 138 h 160"/>
              <a:gd name="T30" fmla="*/ 50 w 116"/>
              <a:gd name="T31" fmla="*/ 157 h 160"/>
              <a:gd name="T32" fmla="*/ 58 w 116"/>
              <a:gd name="T33" fmla="*/ 160 h 160"/>
              <a:gd name="T34" fmla="*/ 69 w 116"/>
              <a:gd name="T35" fmla="*/ 149 h 160"/>
              <a:gd name="T36" fmla="*/ 61 w 116"/>
              <a:gd name="T37" fmla="*/ 138 h 160"/>
              <a:gd name="T38" fmla="*/ 58 w 116"/>
              <a:gd name="T39" fmla="*/ 97 h 160"/>
              <a:gd name="T40" fmla="*/ 63 w 116"/>
              <a:gd name="T41" fmla="*/ 149 h 160"/>
              <a:gd name="T42" fmla="*/ 58 w 116"/>
              <a:gd name="T43" fmla="*/ 154 h 160"/>
              <a:gd name="T44" fmla="*/ 53 w 116"/>
              <a:gd name="T45" fmla="*/ 149 h 160"/>
              <a:gd name="T46" fmla="*/ 58 w 116"/>
              <a:gd name="T47" fmla="*/ 144 h 160"/>
              <a:gd name="T48" fmla="*/ 37 w 116"/>
              <a:gd name="T49" fmla="*/ 100 h 160"/>
              <a:gd name="T50" fmla="*/ 32 w 116"/>
              <a:gd name="T51" fmla="*/ 124 h 160"/>
              <a:gd name="T52" fmla="*/ 11 w 116"/>
              <a:gd name="T53" fmla="*/ 116 h 160"/>
              <a:gd name="T54" fmla="*/ 11 w 116"/>
              <a:gd name="T55" fmla="*/ 138 h 160"/>
              <a:gd name="T56" fmla="*/ 32 w 116"/>
              <a:gd name="T57" fmla="*/ 131 h 160"/>
              <a:gd name="T58" fmla="*/ 44 w 116"/>
              <a:gd name="T59" fmla="*/ 100 h 160"/>
              <a:gd name="T60" fmla="*/ 37 w 116"/>
              <a:gd name="T61" fmla="*/ 100 h 160"/>
              <a:gd name="T62" fmla="*/ 7 w 116"/>
              <a:gd name="T63" fmla="*/ 127 h 160"/>
              <a:gd name="T64" fmla="*/ 16 w 116"/>
              <a:gd name="T65" fmla="*/ 127 h 160"/>
              <a:gd name="T66" fmla="*/ 84 w 116"/>
              <a:gd name="T67" fmla="*/ 131 h 160"/>
              <a:gd name="T68" fmla="*/ 105 w 116"/>
              <a:gd name="T69" fmla="*/ 139 h 160"/>
              <a:gd name="T70" fmla="*/ 105 w 116"/>
              <a:gd name="T71" fmla="*/ 116 h 160"/>
              <a:gd name="T72" fmla="*/ 84 w 116"/>
              <a:gd name="T73" fmla="*/ 124 h 160"/>
              <a:gd name="T74" fmla="*/ 79 w 116"/>
              <a:gd name="T75" fmla="*/ 100 h 160"/>
              <a:gd name="T76" fmla="*/ 72 w 116"/>
              <a:gd name="T77" fmla="*/ 100 h 160"/>
              <a:gd name="T78" fmla="*/ 84 w 116"/>
              <a:gd name="T79" fmla="*/ 131 h 160"/>
              <a:gd name="T80" fmla="*/ 109 w 116"/>
              <a:gd name="T81" fmla="*/ 127 h 160"/>
              <a:gd name="T82" fmla="*/ 100 w 116"/>
              <a:gd name="T83" fmla="*/ 12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89" y="86"/>
                </a:moveTo>
                <a:cubicBezTo>
                  <a:pt x="104" y="85"/>
                  <a:pt x="116" y="72"/>
                  <a:pt x="116" y="57"/>
                </a:cubicBezTo>
                <a:cubicBezTo>
                  <a:pt x="116" y="43"/>
                  <a:pt x="107" y="31"/>
                  <a:pt x="94" y="28"/>
                </a:cubicBezTo>
                <a:cubicBezTo>
                  <a:pt x="92" y="12"/>
                  <a:pt x="78" y="0"/>
                  <a:pt x="61" y="0"/>
                </a:cubicBezTo>
                <a:cubicBezTo>
                  <a:pt x="49" y="0"/>
                  <a:pt x="38" y="7"/>
                  <a:pt x="32" y="17"/>
                </a:cubicBezTo>
                <a:cubicBezTo>
                  <a:pt x="31" y="17"/>
                  <a:pt x="30" y="17"/>
                  <a:pt x="29" y="17"/>
                </a:cubicBezTo>
                <a:cubicBezTo>
                  <a:pt x="18" y="17"/>
                  <a:pt x="10" y="25"/>
                  <a:pt x="10" y="35"/>
                </a:cubicBezTo>
                <a:cubicBezTo>
                  <a:pt x="10" y="36"/>
                  <a:pt x="10" y="38"/>
                  <a:pt x="11" y="39"/>
                </a:cubicBezTo>
                <a:cubicBezTo>
                  <a:pt x="4" y="44"/>
                  <a:pt x="0" y="51"/>
                  <a:pt x="0" y="59"/>
                </a:cubicBezTo>
                <a:cubicBezTo>
                  <a:pt x="0" y="73"/>
                  <a:pt x="11" y="85"/>
                  <a:pt x="24" y="86"/>
                </a:cubicBezTo>
                <a:cubicBezTo>
                  <a:pt x="24" y="86"/>
                  <a:pt x="24" y="86"/>
                  <a:pt x="24" y="86"/>
                </a:cubicBezTo>
                <a:cubicBezTo>
                  <a:pt x="89" y="86"/>
                  <a:pt x="89" y="86"/>
                  <a:pt x="89" y="86"/>
                </a:cubicBezTo>
                <a:cubicBezTo>
                  <a:pt x="89" y="86"/>
                  <a:pt x="89" y="86"/>
                  <a:pt x="89" y="86"/>
                </a:cubicBezTo>
                <a:close/>
                <a:moveTo>
                  <a:pt x="24" y="80"/>
                </a:moveTo>
                <a:cubicBezTo>
                  <a:pt x="15" y="79"/>
                  <a:pt x="6" y="70"/>
                  <a:pt x="6" y="59"/>
                </a:cubicBezTo>
                <a:cubicBezTo>
                  <a:pt x="6" y="53"/>
                  <a:pt x="10" y="46"/>
                  <a:pt x="16" y="43"/>
                </a:cubicBezTo>
                <a:cubicBezTo>
                  <a:pt x="17" y="42"/>
                  <a:pt x="18" y="40"/>
                  <a:pt x="17" y="39"/>
                </a:cubicBezTo>
                <a:cubicBezTo>
                  <a:pt x="17" y="38"/>
                  <a:pt x="17" y="36"/>
                  <a:pt x="17" y="35"/>
                </a:cubicBezTo>
                <a:cubicBezTo>
                  <a:pt x="17" y="28"/>
                  <a:pt x="22" y="23"/>
                  <a:pt x="29" y="23"/>
                </a:cubicBezTo>
                <a:cubicBezTo>
                  <a:pt x="30" y="23"/>
                  <a:pt x="31" y="23"/>
                  <a:pt x="33" y="24"/>
                </a:cubicBezTo>
                <a:cubicBezTo>
                  <a:pt x="34" y="24"/>
                  <a:pt x="36" y="24"/>
                  <a:pt x="37" y="22"/>
                </a:cubicBezTo>
                <a:cubicBezTo>
                  <a:pt x="41" y="13"/>
                  <a:pt x="51" y="6"/>
                  <a:pt x="61" y="6"/>
                </a:cubicBezTo>
                <a:cubicBezTo>
                  <a:pt x="75" y="6"/>
                  <a:pt x="87" y="17"/>
                  <a:pt x="88" y="31"/>
                </a:cubicBezTo>
                <a:cubicBezTo>
                  <a:pt x="88" y="32"/>
                  <a:pt x="90" y="34"/>
                  <a:pt x="91" y="34"/>
                </a:cubicBezTo>
                <a:cubicBezTo>
                  <a:pt x="102" y="36"/>
                  <a:pt x="110" y="45"/>
                  <a:pt x="110" y="57"/>
                </a:cubicBezTo>
                <a:cubicBezTo>
                  <a:pt x="110" y="69"/>
                  <a:pt x="100" y="79"/>
                  <a:pt x="89" y="80"/>
                </a:cubicBezTo>
                <a:lnTo>
                  <a:pt x="24" y="80"/>
                </a:lnTo>
                <a:close/>
                <a:moveTo>
                  <a:pt x="58" y="97"/>
                </a:moveTo>
                <a:cubicBezTo>
                  <a:pt x="56" y="97"/>
                  <a:pt x="55" y="99"/>
                  <a:pt x="55" y="100"/>
                </a:cubicBezTo>
                <a:cubicBezTo>
                  <a:pt x="55" y="138"/>
                  <a:pt x="55" y="138"/>
                  <a:pt x="55" y="138"/>
                </a:cubicBezTo>
                <a:cubicBezTo>
                  <a:pt x="50" y="140"/>
                  <a:pt x="47" y="144"/>
                  <a:pt x="47" y="149"/>
                </a:cubicBezTo>
                <a:cubicBezTo>
                  <a:pt x="47" y="152"/>
                  <a:pt x="48" y="154"/>
                  <a:pt x="50" y="157"/>
                </a:cubicBezTo>
                <a:cubicBezTo>
                  <a:pt x="52" y="159"/>
                  <a:pt x="55" y="160"/>
                  <a:pt x="58" y="160"/>
                </a:cubicBezTo>
                <a:cubicBezTo>
                  <a:pt x="58" y="160"/>
                  <a:pt x="58" y="160"/>
                  <a:pt x="58" y="160"/>
                </a:cubicBezTo>
                <a:cubicBezTo>
                  <a:pt x="58" y="160"/>
                  <a:pt x="58" y="160"/>
                  <a:pt x="58" y="160"/>
                </a:cubicBezTo>
                <a:cubicBezTo>
                  <a:pt x="64" y="160"/>
                  <a:pt x="69" y="155"/>
                  <a:pt x="69" y="149"/>
                </a:cubicBezTo>
                <a:cubicBezTo>
                  <a:pt x="69" y="146"/>
                  <a:pt x="68" y="143"/>
                  <a:pt x="66" y="141"/>
                </a:cubicBezTo>
                <a:cubicBezTo>
                  <a:pt x="65" y="140"/>
                  <a:pt x="63" y="139"/>
                  <a:pt x="61" y="138"/>
                </a:cubicBezTo>
                <a:cubicBezTo>
                  <a:pt x="61" y="100"/>
                  <a:pt x="61" y="100"/>
                  <a:pt x="61" y="100"/>
                </a:cubicBezTo>
                <a:cubicBezTo>
                  <a:pt x="61" y="99"/>
                  <a:pt x="60" y="97"/>
                  <a:pt x="58" y="97"/>
                </a:cubicBezTo>
                <a:close/>
                <a:moveTo>
                  <a:pt x="61" y="146"/>
                </a:moveTo>
                <a:cubicBezTo>
                  <a:pt x="62" y="147"/>
                  <a:pt x="63" y="148"/>
                  <a:pt x="63" y="149"/>
                </a:cubicBezTo>
                <a:cubicBezTo>
                  <a:pt x="63" y="151"/>
                  <a:pt x="61" y="154"/>
                  <a:pt x="58" y="154"/>
                </a:cubicBezTo>
                <a:cubicBezTo>
                  <a:pt x="58" y="154"/>
                  <a:pt x="58" y="154"/>
                  <a:pt x="58" y="154"/>
                </a:cubicBezTo>
                <a:cubicBezTo>
                  <a:pt x="57" y="154"/>
                  <a:pt x="56" y="153"/>
                  <a:pt x="55" y="152"/>
                </a:cubicBezTo>
                <a:cubicBezTo>
                  <a:pt x="54" y="151"/>
                  <a:pt x="53" y="150"/>
                  <a:pt x="53" y="149"/>
                </a:cubicBezTo>
                <a:cubicBezTo>
                  <a:pt x="53" y="146"/>
                  <a:pt x="56" y="144"/>
                  <a:pt x="58" y="144"/>
                </a:cubicBezTo>
                <a:cubicBezTo>
                  <a:pt x="58" y="144"/>
                  <a:pt x="58" y="144"/>
                  <a:pt x="58" y="144"/>
                </a:cubicBezTo>
                <a:cubicBezTo>
                  <a:pt x="59" y="144"/>
                  <a:pt x="61" y="145"/>
                  <a:pt x="61" y="146"/>
                </a:cubicBezTo>
                <a:close/>
                <a:moveTo>
                  <a:pt x="37" y="100"/>
                </a:moveTo>
                <a:cubicBezTo>
                  <a:pt x="37" y="118"/>
                  <a:pt x="37" y="118"/>
                  <a:pt x="37" y="118"/>
                </a:cubicBezTo>
                <a:cubicBezTo>
                  <a:pt x="37" y="122"/>
                  <a:pt x="35" y="124"/>
                  <a:pt x="32" y="124"/>
                </a:cubicBezTo>
                <a:cubicBezTo>
                  <a:pt x="22" y="124"/>
                  <a:pt x="22" y="124"/>
                  <a:pt x="22" y="124"/>
                </a:cubicBezTo>
                <a:cubicBezTo>
                  <a:pt x="21" y="120"/>
                  <a:pt x="16" y="116"/>
                  <a:pt x="11" y="116"/>
                </a:cubicBezTo>
                <a:cubicBezTo>
                  <a:pt x="5" y="116"/>
                  <a:pt x="0" y="121"/>
                  <a:pt x="0" y="127"/>
                </a:cubicBezTo>
                <a:cubicBezTo>
                  <a:pt x="0" y="133"/>
                  <a:pt x="5" y="138"/>
                  <a:pt x="11" y="138"/>
                </a:cubicBezTo>
                <a:cubicBezTo>
                  <a:pt x="16" y="138"/>
                  <a:pt x="21" y="135"/>
                  <a:pt x="22" y="131"/>
                </a:cubicBezTo>
                <a:cubicBezTo>
                  <a:pt x="32" y="131"/>
                  <a:pt x="32" y="131"/>
                  <a:pt x="32" y="131"/>
                </a:cubicBezTo>
                <a:cubicBezTo>
                  <a:pt x="38" y="131"/>
                  <a:pt x="44" y="125"/>
                  <a:pt x="44" y="118"/>
                </a:cubicBezTo>
                <a:cubicBezTo>
                  <a:pt x="44" y="100"/>
                  <a:pt x="44" y="100"/>
                  <a:pt x="44" y="100"/>
                </a:cubicBezTo>
                <a:cubicBezTo>
                  <a:pt x="44" y="99"/>
                  <a:pt x="42" y="97"/>
                  <a:pt x="40" y="97"/>
                </a:cubicBezTo>
                <a:cubicBezTo>
                  <a:pt x="39" y="97"/>
                  <a:pt x="37" y="99"/>
                  <a:pt x="37" y="100"/>
                </a:cubicBezTo>
                <a:close/>
                <a:moveTo>
                  <a:pt x="11" y="132"/>
                </a:moveTo>
                <a:cubicBezTo>
                  <a:pt x="9" y="132"/>
                  <a:pt x="7" y="130"/>
                  <a:pt x="7" y="127"/>
                </a:cubicBezTo>
                <a:cubicBezTo>
                  <a:pt x="7" y="125"/>
                  <a:pt x="9" y="123"/>
                  <a:pt x="11" y="123"/>
                </a:cubicBezTo>
                <a:cubicBezTo>
                  <a:pt x="14" y="123"/>
                  <a:pt x="16" y="125"/>
                  <a:pt x="16" y="127"/>
                </a:cubicBezTo>
                <a:cubicBezTo>
                  <a:pt x="16" y="130"/>
                  <a:pt x="14" y="132"/>
                  <a:pt x="11" y="132"/>
                </a:cubicBezTo>
                <a:close/>
                <a:moveTo>
                  <a:pt x="84" y="131"/>
                </a:moveTo>
                <a:cubicBezTo>
                  <a:pt x="94" y="131"/>
                  <a:pt x="94" y="131"/>
                  <a:pt x="94" y="131"/>
                </a:cubicBezTo>
                <a:cubicBezTo>
                  <a:pt x="95" y="135"/>
                  <a:pt x="100" y="139"/>
                  <a:pt x="105" y="139"/>
                </a:cubicBezTo>
                <a:cubicBezTo>
                  <a:pt x="111" y="139"/>
                  <a:pt x="116" y="134"/>
                  <a:pt x="116" y="127"/>
                </a:cubicBezTo>
                <a:cubicBezTo>
                  <a:pt x="116" y="121"/>
                  <a:pt x="111" y="116"/>
                  <a:pt x="105" y="116"/>
                </a:cubicBezTo>
                <a:cubicBezTo>
                  <a:pt x="100" y="116"/>
                  <a:pt x="95" y="120"/>
                  <a:pt x="94" y="124"/>
                </a:cubicBezTo>
                <a:cubicBezTo>
                  <a:pt x="84" y="124"/>
                  <a:pt x="84" y="124"/>
                  <a:pt x="84" y="124"/>
                </a:cubicBezTo>
                <a:cubicBezTo>
                  <a:pt x="81" y="124"/>
                  <a:pt x="79" y="122"/>
                  <a:pt x="79" y="118"/>
                </a:cubicBezTo>
                <a:cubicBezTo>
                  <a:pt x="79" y="100"/>
                  <a:pt x="79" y="100"/>
                  <a:pt x="79" y="100"/>
                </a:cubicBezTo>
                <a:cubicBezTo>
                  <a:pt x="79" y="99"/>
                  <a:pt x="77" y="97"/>
                  <a:pt x="76" y="97"/>
                </a:cubicBezTo>
                <a:cubicBezTo>
                  <a:pt x="74" y="97"/>
                  <a:pt x="72" y="99"/>
                  <a:pt x="72" y="100"/>
                </a:cubicBezTo>
                <a:cubicBezTo>
                  <a:pt x="72" y="118"/>
                  <a:pt x="72" y="118"/>
                  <a:pt x="72" y="118"/>
                </a:cubicBezTo>
                <a:cubicBezTo>
                  <a:pt x="72" y="125"/>
                  <a:pt x="78" y="131"/>
                  <a:pt x="84" y="131"/>
                </a:cubicBezTo>
                <a:close/>
                <a:moveTo>
                  <a:pt x="105" y="123"/>
                </a:moveTo>
                <a:cubicBezTo>
                  <a:pt x="107" y="123"/>
                  <a:pt x="109" y="125"/>
                  <a:pt x="109" y="127"/>
                </a:cubicBezTo>
                <a:cubicBezTo>
                  <a:pt x="109" y="130"/>
                  <a:pt x="107" y="132"/>
                  <a:pt x="105" y="132"/>
                </a:cubicBezTo>
                <a:cubicBezTo>
                  <a:pt x="102" y="132"/>
                  <a:pt x="100" y="130"/>
                  <a:pt x="100" y="127"/>
                </a:cubicBezTo>
                <a:cubicBezTo>
                  <a:pt x="100" y="125"/>
                  <a:pt x="102" y="123"/>
                  <a:pt x="105" y="12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451970"/>
              </a:solidFill>
            </a:endParaRPr>
          </a:p>
        </p:txBody>
      </p:sp>
    </p:spTree>
    <p:extLst>
      <p:ext uri="{BB962C8B-B14F-4D97-AF65-F5344CB8AC3E}">
        <p14:creationId xmlns:p14="http://schemas.microsoft.com/office/powerpoint/2010/main" val="434463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p:txBody>
          <a:bodyPr/>
          <a:lstStyle/>
          <a:p>
            <a:r>
              <a:rPr lang="en-US" dirty="0"/>
              <a:t>Aging Population</a:t>
            </a:r>
          </a:p>
        </p:txBody>
      </p:sp>
      <p:graphicFrame>
        <p:nvGraphicFramePr>
          <p:cNvPr id="3" name="Chart 2">
            <a:extLst>
              <a:ext uri="{FF2B5EF4-FFF2-40B4-BE49-F238E27FC236}">
                <a16:creationId xmlns:a16="http://schemas.microsoft.com/office/drawing/2014/main" id="{5CD85931-75DF-4C6A-B3EC-15801083FA5F}"/>
              </a:ext>
            </a:extLst>
          </p:cNvPr>
          <p:cNvGraphicFramePr>
            <a:graphicFrameLocks/>
          </p:cNvGraphicFramePr>
          <p:nvPr/>
        </p:nvGraphicFramePr>
        <p:xfrm>
          <a:off x="2044419" y="1072041"/>
          <a:ext cx="8103161" cy="471391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a:extLst>
              <a:ext uri="{FF2B5EF4-FFF2-40B4-BE49-F238E27FC236}">
                <a16:creationId xmlns:a16="http://schemas.microsoft.com/office/drawing/2014/main" id="{ACE321D1-4F9F-1871-0CAF-C796B85E4A39}"/>
              </a:ext>
            </a:extLst>
          </p:cNvPr>
          <p:cNvSpPr txBox="1"/>
          <p:nvPr/>
        </p:nvSpPr>
        <p:spPr>
          <a:xfrm>
            <a:off x="1964032" y="5785959"/>
            <a:ext cx="7502769" cy="241788"/>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mj-lt"/>
                <a:ea typeface="+mn-ea"/>
                <a:cs typeface="+mn-cs"/>
              </a:rPr>
              <a:t>Source: Cetera Investment Management, Federal Reserve Bank of St. Louis, U.S. Bureau of Labor Statistics. Data as of 9/30/2023.</a:t>
            </a:r>
          </a:p>
        </p:txBody>
      </p:sp>
    </p:spTree>
    <p:extLst>
      <p:ext uri="{BB962C8B-B14F-4D97-AF65-F5344CB8AC3E}">
        <p14:creationId xmlns:p14="http://schemas.microsoft.com/office/powerpoint/2010/main" val="250314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p:txBody>
          <a:bodyPr>
            <a:normAutofit/>
          </a:bodyPr>
          <a:lstStyle/>
          <a:p>
            <a:r>
              <a:rPr lang="en-US" dirty="0"/>
              <a:t>Construction Spending Surge for New Manufacturing Plants</a:t>
            </a:r>
          </a:p>
        </p:txBody>
      </p:sp>
      <p:graphicFrame>
        <p:nvGraphicFramePr>
          <p:cNvPr id="5" name="Chart_0">
            <a:extLst>
              <a:ext uri="{FF2B5EF4-FFF2-40B4-BE49-F238E27FC236}">
                <a16:creationId xmlns:a16="http://schemas.microsoft.com/office/drawing/2014/main" id="{7E3714B6-BAFE-D32B-7859-1F11535B6637}"/>
              </a:ext>
            </a:extLst>
          </p:cNvPr>
          <p:cNvGraphicFramePr>
            <a:graphicFrameLocks/>
          </p:cNvGraphicFramePr>
          <p:nvPr/>
        </p:nvGraphicFramePr>
        <p:xfrm>
          <a:off x="2039448" y="1062466"/>
          <a:ext cx="8113104" cy="47330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7">
            <a:extLst>
              <a:ext uri="{FF2B5EF4-FFF2-40B4-BE49-F238E27FC236}">
                <a16:creationId xmlns:a16="http://schemas.microsoft.com/office/drawing/2014/main" id="{6B7A956A-9064-CBE5-E85F-C98E3972CC1A}"/>
              </a:ext>
            </a:extLst>
          </p:cNvPr>
          <p:cNvSpPr txBox="1"/>
          <p:nvPr/>
        </p:nvSpPr>
        <p:spPr>
          <a:xfrm>
            <a:off x="2039448" y="5795533"/>
            <a:ext cx="6892636" cy="21647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t>Source: Cetera</a:t>
            </a:r>
            <a:r>
              <a:rPr lang="en-US" sz="900" baseline="0" dirty="0"/>
              <a:t> Investment Management, FactSet, U.S. Census Bureau. Data as of 9/30/2023.</a:t>
            </a:r>
            <a:endParaRPr lang="en-US" sz="900" dirty="0"/>
          </a:p>
        </p:txBody>
      </p:sp>
    </p:spTree>
    <p:extLst>
      <p:ext uri="{BB962C8B-B14F-4D97-AF65-F5344CB8AC3E}">
        <p14:creationId xmlns:p14="http://schemas.microsoft.com/office/powerpoint/2010/main" val="26677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3DC18A-C389-1461-481D-5E2A6EFA00E6}"/>
              </a:ext>
            </a:extLst>
          </p:cNvPr>
          <p:cNvPicPr>
            <a:picLocks noChangeAspect="1"/>
          </p:cNvPicPr>
          <p:nvPr/>
        </p:nvPicPr>
        <p:blipFill rotWithShape="1">
          <a:blip r:embed="rId3"/>
          <a:srcRect b="7293"/>
          <a:stretch/>
        </p:blipFill>
        <p:spPr>
          <a:xfrm>
            <a:off x="838200" y="1957754"/>
            <a:ext cx="10515600" cy="4611788"/>
          </a:xfrm>
          <a:prstGeom prst="rect">
            <a:avLst/>
          </a:prstGeom>
          <a:noFill/>
        </p:spPr>
      </p:pic>
      <p:sp>
        <p:nvSpPr>
          <p:cNvPr id="2" name="Title 1">
            <a:extLst>
              <a:ext uri="{FF2B5EF4-FFF2-40B4-BE49-F238E27FC236}">
                <a16:creationId xmlns:a16="http://schemas.microsoft.com/office/drawing/2014/main" id="{608BA532-ED70-FA84-2BDF-98E645A2ACC3}"/>
              </a:ext>
            </a:extLst>
          </p:cNvPr>
          <p:cNvSpPr>
            <a:spLocks noGrp="1"/>
          </p:cNvSpPr>
          <p:nvPr>
            <p:ph type="title"/>
          </p:nvPr>
        </p:nvSpPr>
        <p:spPr/>
        <p:txBody>
          <a:bodyPr/>
          <a:lstStyle/>
          <a:p>
            <a:endParaRPr lang="en-US" dirty="0"/>
          </a:p>
        </p:txBody>
      </p:sp>
      <p:sp>
        <p:nvSpPr>
          <p:cNvPr id="4" name="Slide Number Placeholder 3" hidden="1">
            <a:extLst>
              <a:ext uri="{FF2B5EF4-FFF2-40B4-BE49-F238E27FC236}">
                <a16:creationId xmlns:a16="http://schemas.microsoft.com/office/drawing/2014/main" id="{8ED4707E-DC40-C8F3-3C4A-EAFC5B04ADDE}"/>
              </a:ext>
            </a:extLst>
          </p:cNvPr>
          <p:cNvSpPr>
            <a:spLocks noGrp="1"/>
          </p:cNvSpPr>
          <p:nvPr>
            <p:ph type="sldNum" sz="quarter" idx="4294967295"/>
          </p:nvPr>
        </p:nvSpPr>
        <p:spPr>
          <a:xfrm>
            <a:off x="9312348" y="13679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36166D"/>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37CAAC7E-E39D-465C-A5AC-7339A68ECE7D}" type="slidenum">
              <a:rPr lang="en-US" smtClean="0"/>
              <a:pPr>
                <a:spcAft>
                  <a:spcPts val="600"/>
                </a:spcAft>
              </a:pPr>
              <a:t>8</a:t>
            </a:fld>
            <a:endParaRPr lang="en-US"/>
          </a:p>
        </p:txBody>
      </p:sp>
      <p:sp>
        <p:nvSpPr>
          <p:cNvPr id="3" name="Title 1">
            <a:extLst>
              <a:ext uri="{FF2B5EF4-FFF2-40B4-BE49-F238E27FC236}">
                <a16:creationId xmlns:a16="http://schemas.microsoft.com/office/drawing/2014/main" id="{0E7402ED-367A-C65C-C34C-F77BBACC0E7E}"/>
              </a:ext>
            </a:extLst>
          </p:cNvPr>
          <p:cNvSpPr txBox="1">
            <a:spLocks/>
          </p:cNvSpPr>
          <p:nvPr/>
        </p:nvSpPr>
        <p:spPr>
          <a:xfrm>
            <a:off x="183614" y="288458"/>
            <a:ext cx="11582400" cy="639762"/>
          </a:xfr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3E2144"/>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451970"/>
                </a:solidFill>
                <a:latin typeface="Georgia" panose="02040502050405020303" pitchFamily="18" charset="0"/>
              </a:rPr>
              <a:t>Theme 3. Market Volatility Will Provide Opportunities</a:t>
            </a:r>
          </a:p>
        </p:txBody>
      </p:sp>
      <p:sp>
        <p:nvSpPr>
          <p:cNvPr id="5" name="Rectangle 4">
            <a:extLst>
              <a:ext uri="{FF2B5EF4-FFF2-40B4-BE49-F238E27FC236}">
                <a16:creationId xmlns:a16="http://schemas.microsoft.com/office/drawing/2014/main" id="{154F8B45-EA75-9A5E-0F90-0BB9F283A8BB}"/>
              </a:ext>
            </a:extLst>
          </p:cNvPr>
          <p:cNvSpPr/>
          <p:nvPr/>
        </p:nvSpPr>
        <p:spPr>
          <a:xfrm>
            <a:off x="351864" y="1050414"/>
            <a:ext cx="11488271" cy="632012"/>
          </a:xfrm>
          <a:prstGeom prst="rect">
            <a:avLst/>
          </a:prstGeom>
          <a:solidFill>
            <a:schemeClr val="bg1"/>
          </a:solidFill>
          <a:ln>
            <a:noFill/>
          </a:ln>
          <a:effectLst>
            <a:glow rad="635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spcBef>
                <a:spcPts val="1800"/>
              </a:spcBef>
            </a:pPr>
            <a:r>
              <a:rPr lang="en-US" sz="1400" b="1" dirty="0">
                <a:solidFill>
                  <a:schemeClr val="tx1"/>
                </a:solidFill>
                <a:latin typeface="Arial" panose="020B0604020202020204" pitchFamily="34" charset="0"/>
                <a:cs typeface="Arial" panose="020B0604020202020204" pitchFamily="34" charset="0"/>
              </a:rPr>
              <a:t>Volatility could mean more opportunities.</a:t>
            </a:r>
          </a:p>
        </p:txBody>
      </p:sp>
      <p:sp>
        <p:nvSpPr>
          <p:cNvPr id="8" name="Freeform 132">
            <a:extLst>
              <a:ext uri="{FF2B5EF4-FFF2-40B4-BE49-F238E27FC236}">
                <a16:creationId xmlns:a16="http://schemas.microsoft.com/office/drawing/2014/main" id="{D9FD9EE9-4900-3E26-6717-27A33EE807DB}"/>
              </a:ext>
            </a:extLst>
          </p:cNvPr>
          <p:cNvSpPr>
            <a:spLocks noEditPoints="1"/>
          </p:cNvSpPr>
          <p:nvPr/>
        </p:nvSpPr>
        <p:spPr bwMode="auto">
          <a:xfrm>
            <a:off x="564622" y="1188472"/>
            <a:ext cx="378662" cy="380956"/>
          </a:xfrm>
          <a:custGeom>
            <a:avLst/>
            <a:gdLst>
              <a:gd name="T0" fmla="*/ 147 w 153"/>
              <a:gd name="T1" fmla="*/ 25 h 153"/>
              <a:gd name="T2" fmla="*/ 84 w 153"/>
              <a:gd name="T3" fmla="*/ 10 h 153"/>
              <a:gd name="T4" fmla="*/ 53 w 153"/>
              <a:gd name="T5" fmla="*/ 25 h 153"/>
              <a:gd name="T6" fmla="*/ 17 w 153"/>
              <a:gd name="T7" fmla="*/ 25 h 153"/>
              <a:gd name="T8" fmla="*/ 7 w 153"/>
              <a:gd name="T9" fmla="*/ 0 h 153"/>
              <a:gd name="T10" fmla="*/ 0 w 153"/>
              <a:gd name="T11" fmla="*/ 153 h 153"/>
              <a:gd name="T12" fmla="*/ 7 w 153"/>
              <a:gd name="T13" fmla="*/ 128 h 153"/>
              <a:gd name="T14" fmla="*/ 35 w 153"/>
              <a:gd name="T15" fmla="*/ 144 h 153"/>
              <a:gd name="T16" fmla="*/ 61 w 153"/>
              <a:gd name="T17" fmla="*/ 128 h 153"/>
              <a:gd name="T18" fmla="*/ 96 w 153"/>
              <a:gd name="T19" fmla="*/ 128 h 153"/>
              <a:gd name="T20" fmla="*/ 147 w 153"/>
              <a:gd name="T21" fmla="*/ 153 h 153"/>
              <a:gd name="T22" fmla="*/ 153 w 153"/>
              <a:gd name="T23" fmla="*/ 0 h 153"/>
              <a:gd name="T24" fmla="*/ 84 w 153"/>
              <a:gd name="T25" fmla="*/ 17 h 153"/>
              <a:gd name="T26" fmla="*/ 84 w 153"/>
              <a:gd name="T27" fmla="*/ 40 h 153"/>
              <a:gd name="T28" fmla="*/ 84 w 153"/>
              <a:gd name="T29" fmla="*/ 17 h 153"/>
              <a:gd name="T30" fmla="*/ 46 w 153"/>
              <a:gd name="T31" fmla="*/ 29 h 153"/>
              <a:gd name="T32" fmla="*/ 23 w 153"/>
              <a:gd name="T33" fmla="*/ 29 h 153"/>
              <a:gd name="T34" fmla="*/ 17 w 153"/>
              <a:gd name="T35" fmla="*/ 32 h 153"/>
              <a:gd name="T36" fmla="*/ 53 w 153"/>
              <a:gd name="T37" fmla="*/ 32 h 153"/>
              <a:gd name="T38" fmla="*/ 84 w 153"/>
              <a:gd name="T39" fmla="*/ 47 h 153"/>
              <a:gd name="T40" fmla="*/ 147 w 153"/>
              <a:gd name="T41" fmla="*/ 32 h 153"/>
              <a:gd name="T42" fmla="*/ 138 w 153"/>
              <a:gd name="T43" fmla="*/ 73 h 153"/>
              <a:gd name="T44" fmla="*/ 103 w 153"/>
              <a:gd name="T45" fmla="*/ 73 h 153"/>
              <a:gd name="T46" fmla="*/ 64 w 153"/>
              <a:gd name="T47" fmla="*/ 58 h 153"/>
              <a:gd name="T48" fmla="*/ 7 w 153"/>
              <a:gd name="T49" fmla="*/ 73 h 153"/>
              <a:gd name="T50" fmla="*/ 17 w 153"/>
              <a:gd name="T51" fmla="*/ 32 h 153"/>
              <a:gd name="T52" fmla="*/ 120 w 153"/>
              <a:gd name="T53" fmla="*/ 88 h 153"/>
              <a:gd name="T54" fmla="*/ 120 w 153"/>
              <a:gd name="T55" fmla="*/ 65 h 153"/>
              <a:gd name="T56" fmla="*/ 76 w 153"/>
              <a:gd name="T57" fmla="*/ 77 h 153"/>
              <a:gd name="T58" fmla="*/ 53 w 153"/>
              <a:gd name="T59" fmla="*/ 77 h 153"/>
              <a:gd name="T60" fmla="*/ 76 w 153"/>
              <a:gd name="T61" fmla="*/ 77 h 153"/>
              <a:gd name="T62" fmla="*/ 23 w 153"/>
              <a:gd name="T63" fmla="*/ 125 h 153"/>
              <a:gd name="T64" fmla="*/ 46 w 153"/>
              <a:gd name="T65" fmla="*/ 125 h 153"/>
              <a:gd name="T66" fmla="*/ 79 w 153"/>
              <a:gd name="T67" fmla="*/ 137 h 153"/>
              <a:gd name="T68" fmla="*/ 79 w 153"/>
              <a:gd name="T69" fmla="*/ 113 h 153"/>
              <a:gd name="T70" fmla="*/ 79 w 153"/>
              <a:gd name="T71" fmla="*/ 137 h 153"/>
              <a:gd name="T72" fmla="*/ 79 w 153"/>
              <a:gd name="T73" fmla="*/ 106 h 153"/>
              <a:gd name="T74" fmla="*/ 53 w 153"/>
              <a:gd name="T75" fmla="*/ 121 h 153"/>
              <a:gd name="T76" fmla="*/ 17 w 153"/>
              <a:gd name="T77" fmla="*/ 121 h 153"/>
              <a:gd name="T78" fmla="*/ 7 w 153"/>
              <a:gd name="T79" fmla="*/ 80 h 153"/>
              <a:gd name="T80" fmla="*/ 64 w 153"/>
              <a:gd name="T81" fmla="*/ 95 h 153"/>
              <a:gd name="T82" fmla="*/ 103 w 153"/>
              <a:gd name="T83" fmla="*/ 80 h 153"/>
              <a:gd name="T84" fmla="*/ 138 w 153"/>
              <a:gd name="T85" fmla="*/ 80 h 153"/>
              <a:gd name="T86" fmla="*/ 147 w 153"/>
              <a:gd name="T87" fmla="*/ 12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147" y="0"/>
                </a:moveTo>
                <a:cubicBezTo>
                  <a:pt x="147" y="25"/>
                  <a:pt x="147" y="25"/>
                  <a:pt x="147" y="25"/>
                </a:cubicBezTo>
                <a:cubicBezTo>
                  <a:pt x="101" y="25"/>
                  <a:pt x="101" y="25"/>
                  <a:pt x="101" y="25"/>
                </a:cubicBezTo>
                <a:cubicBezTo>
                  <a:pt x="100" y="16"/>
                  <a:pt x="92" y="10"/>
                  <a:pt x="84" y="10"/>
                </a:cubicBezTo>
                <a:cubicBezTo>
                  <a:pt x="75" y="10"/>
                  <a:pt x="68" y="16"/>
                  <a:pt x="66" y="25"/>
                </a:cubicBezTo>
                <a:cubicBezTo>
                  <a:pt x="53" y="25"/>
                  <a:pt x="53" y="25"/>
                  <a:pt x="53" y="25"/>
                </a:cubicBezTo>
                <a:cubicBezTo>
                  <a:pt x="51" y="16"/>
                  <a:pt x="44" y="10"/>
                  <a:pt x="35" y="10"/>
                </a:cubicBezTo>
                <a:cubicBezTo>
                  <a:pt x="26" y="10"/>
                  <a:pt x="19" y="16"/>
                  <a:pt x="17" y="25"/>
                </a:cubicBezTo>
                <a:cubicBezTo>
                  <a:pt x="7" y="25"/>
                  <a:pt x="7" y="25"/>
                  <a:pt x="7" y="25"/>
                </a:cubicBezTo>
                <a:cubicBezTo>
                  <a:pt x="7" y="0"/>
                  <a:pt x="7" y="0"/>
                  <a:pt x="7" y="0"/>
                </a:cubicBezTo>
                <a:cubicBezTo>
                  <a:pt x="0" y="0"/>
                  <a:pt x="0" y="0"/>
                  <a:pt x="0" y="0"/>
                </a:cubicBezTo>
                <a:cubicBezTo>
                  <a:pt x="0" y="153"/>
                  <a:pt x="0" y="153"/>
                  <a:pt x="0" y="153"/>
                </a:cubicBezTo>
                <a:cubicBezTo>
                  <a:pt x="7" y="153"/>
                  <a:pt x="7" y="153"/>
                  <a:pt x="7" y="153"/>
                </a:cubicBezTo>
                <a:cubicBezTo>
                  <a:pt x="7" y="128"/>
                  <a:pt x="7" y="128"/>
                  <a:pt x="7" y="128"/>
                </a:cubicBezTo>
                <a:cubicBezTo>
                  <a:pt x="17" y="128"/>
                  <a:pt x="17" y="128"/>
                  <a:pt x="17" y="128"/>
                </a:cubicBezTo>
                <a:cubicBezTo>
                  <a:pt x="19" y="137"/>
                  <a:pt x="26" y="144"/>
                  <a:pt x="35" y="144"/>
                </a:cubicBezTo>
                <a:cubicBezTo>
                  <a:pt x="44" y="144"/>
                  <a:pt x="51" y="137"/>
                  <a:pt x="53" y="128"/>
                </a:cubicBezTo>
                <a:cubicBezTo>
                  <a:pt x="61" y="128"/>
                  <a:pt x="61" y="128"/>
                  <a:pt x="61" y="128"/>
                </a:cubicBezTo>
                <a:cubicBezTo>
                  <a:pt x="63" y="137"/>
                  <a:pt x="70" y="144"/>
                  <a:pt x="79" y="144"/>
                </a:cubicBezTo>
                <a:cubicBezTo>
                  <a:pt x="88" y="144"/>
                  <a:pt x="95" y="137"/>
                  <a:pt x="96" y="128"/>
                </a:cubicBezTo>
                <a:cubicBezTo>
                  <a:pt x="147" y="128"/>
                  <a:pt x="147" y="128"/>
                  <a:pt x="147" y="128"/>
                </a:cubicBezTo>
                <a:cubicBezTo>
                  <a:pt x="147" y="153"/>
                  <a:pt x="147" y="153"/>
                  <a:pt x="147" y="153"/>
                </a:cubicBezTo>
                <a:cubicBezTo>
                  <a:pt x="153" y="153"/>
                  <a:pt x="153" y="153"/>
                  <a:pt x="153" y="153"/>
                </a:cubicBezTo>
                <a:cubicBezTo>
                  <a:pt x="153" y="0"/>
                  <a:pt x="153" y="0"/>
                  <a:pt x="153" y="0"/>
                </a:cubicBezTo>
                <a:lnTo>
                  <a:pt x="147" y="0"/>
                </a:lnTo>
                <a:close/>
                <a:moveTo>
                  <a:pt x="84" y="17"/>
                </a:moveTo>
                <a:cubicBezTo>
                  <a:pt x="90" y="17"/>
                  <a:pt x="95" y="22"/>
                  <a:pt x="95" y="29"/>
                </a:cubicBezTo>
                <a:cubicBezTo>
                  <a:pt x="95" y="35"/>
                  <a:pt x="90" y="40"/>
                  <a:pt x="84" y="40"/>
                </a:cubicBezTo>
                <a:cubicBezTo>
                  <a:pt x="78" y="40"/>
                  <a:pt x="72" y="35"/>
                  <a:pt x="72" y="29"/>
                </a:cubicBezTo>
                <a:cubicBezTo>
                  <a:pt x="72" y="22"/>
                  <a:pt x="78" y="17"/>
                  <a:pt x="84" y="17"/>
                </a:cubicBezTo>
                <a:close/>
                <a:moveTo>
                  <a:pt x="35" y="17"/>
                </a:moveTo>
                <a:cubicBezTo>
                  <a:pt x="41" y="17"/>
                  <a:pt x="46" y="22"/>
                  <a:pt x="46" y="29"/>
                </a:cubicBezTo>
                <a:cubicBezTo>
                  <a:pt x="46" y="35"/>
                  <a:pt x="41" y="40"/>
                  <a:pt x="35" y="40"/>
                </a:cubicBezTo>
                <a:cubicBezTo>
                  <a:pt x="29" y="40"/>
                  <a:pt x="23" y="35"/>
                  <a:pt x="23" y="29"/>
                </a:cubicBezTo>
                <a:cubicBezTo>
                  <a:pt x="23" y="22"/>
                  <a:pt x="29" y="17"/>
                  <a:pt x="35" y="17"/>
                </a:cubicBezTo>
                <a:close/>
                <a:moveTo>
                  <a:pt x="17" y="32"/>
                </a:moveTo>
                <a:cubicBezTo>
                  <a:pt x="19" y="40"/>
                  <a:pt x="26" y="47"/>
                  <a:pt x="35" y="47"/>
                </a:cubicBezTo>
                <a:cubicBezTo>
                  <a:pt x="44" y="47"/>
                  <a:pt x="51" y="40"/>
                  <a:pt x="53" y="32"/>
                </a:cubicBezTo>
                <a:cubicBezTo>
                  <a:pt x="66" y="32"/>
                  <a:pt x="66" y="32"/>
                  <a:pt x="66" y="32"/>
                </a:cubicBezTo>
                <a:cubicBezTo>
                  <a:pt x="68" y="40"/>
                  <a:pt x="75" y="47"/>
                  <a:pt x="84" y="47"/>
                </a:cubicBezTo>
                <a:cubicBezTo>
                  <a:pt x="93" y="47"/>
                  <a:pt x="100" y="40"/>
                  <a:pt x="101" y="32"/>
                </a:cubicBezTo>
                <a:cubicBezTo>
                  <a:pt x="147" y="32"/>
                  <a:pt x="147" y="32"/>
                  <a:pt x="147" y="32"/>
                </a:cubicBezTo>
                <a:cubicBezTo>
                  <a:pt x="147" y="73"/>
                  <a:pt x="147" y="73"/>
                  <a:pt x="147" y="73"/>
                </a:cubicBezTo>
                <a:cubicBezTo>
                  <a:pt x="138" y="73"/>
                  <a:pt x="138" y="73"/>
                  <a:pt x="138" y="73"/>
                </a:cubicBezTo>
                <a:cubicBezTo>
                  <a:pt x="136" y="64"/>
                  <a:pt x="129" y="58"/>
                  <a:pt x="120" y="58"/>
                </a:cubicBezTo>
                <a:cubicBezTo>
                  <a:pt x="111" y="58"/>
                  <a:pt x="104" y="64"/>
                  <a:pt x="103" y="73"/>
                </a:cubicBezTo>
                <a:cubicBezTo>
                  <a:pt x="82" y="73"/>
                  <a:pt x="82" y="73"/>
                  <a:pt x="82" y="73"/>
                </a:cubicBezTo>
                <a:cubicBezTo>
                  <a:pt x="80" y="64"/>
                  <a:pt x="73" y="58"/>
                  <a:pt x="64" y="58"/>
                </a:cubicBezTo>
                <a:cubicBezTo>
                  <a:pt x="55" y="58"/>
                  <a:pt x="48" y="64"/>
                  <a:pt x="47" y="73"/>
                </a:cubicBezTo>
                <a:cubicBezTo>
                  <a:pt x="7" y="73"/>
                  <a:pt x="7" y="73"/>
                  <a:pt x="7" y="73"/>
                </a:cubicBezTo>
                <a:cubicBezTo>
                  <a:pt x="7" y="32"/>
                  <a:pt x="7" y="32"/>
                  <a:pt x="7" y="32"/>
                </a:cubicBezTo>
                <a:lnTo>
                  <a:pt x="17" y="32"/>
                </a:lnTo>
                <a:close/>
                <a:moveTo>
                  <a:pt x="132" y="77"/>
                </a:moveTo>
                <a:cubicBezTo>
                  <a:pt x="132" y="83"/>
                  <a:pt x="126" y="88"/>
                  <a:pt x="120" y="88"/>
                </a:cubicBezTo>
                <a:cubicBezTo>
                  <a:pt x="114" y="88"/>
                  <a:pt x="109" y="83"/>
                  <a:pt x="109" y="77"/>
                </a:cubicBezTo>
                <a:cubicBezTo>
                  <a:pt x="109" y="70"/>
                  <a:pt x="114" y="65"/>
                  <a:pt x="120" y="65"/>
                </a:cubicBezTo>
                <a:cubicBezTo>
                  <a:pt x="127" y="65"/>
                  <a:pt x="132" y="70"/>
                  <a:pt x="132" y="77"/>
                </a:cubicBezTo>
                <a:close/>
                <a:moveTo>
                  <a:pt x="76" y="77"/>
                </a:moveTo>
                <a:cubicBezTo>
                  <a:pt x="76" y="83"/>
                  <a:pt x="70" y="88"/>
                  <a:pt x="64" y="88"/>
                </a:cubicBezTo>
                <a:cubicBezTo>
                  <a:pt x="58" y="88"/>
                  <a:pt x="53" y="83"/>
                  <a:pt x="53" y="77"/>
                </a:cubicBezTo>
                <a:cubicBezTo>
                  <a:pt x="53" y="70"/>
                  <a:pt x="58" y="65"/>
                  <a:pt x="64" y="65"/>
                </a:cubicBezTo>
                <a:cubicBezTo>
                  <a:pt x="70" y="65"/>
                  <a:pt x="76" y="70"/>
                  <a:pt x="76" y="77"/>
                </a:cubicBezTo>
                <a:close/>
                <a:moveTo>
                  <a:pt x="35" y="137"/>
                </a:moveTo>
                <a:cubicBezTo>
                  <a:pt x="29" y="137"/>
                  <a:pt x="23" y="131"/>
                  <a:pt x="23" y="125"/>
                </a:cubicBezTo>
                <a:cubicBezTo>
                  <a:pt x="23" y="118"/>
                  <a:pt x="29" y="113"/>
                  <a:pt x="35" y="113"/>
                </a:cubicBezTo>
                <a:cubicBezTo>
                  <a:pt x="41" y="113"/>
                  <a:pt x="46" y="118"/>
                  <a:pt x="46" y="125"/>
                </a:cubicBezTo>
                <a:cubicBezTo>
                  <a:pt x="46" y="131"/>
                  <a:pt x="41" y="137"/>
                  <a:pt x="35" y="137"/>
                </a:cubicBezTo>
                <a:close/>
                <a:moveTo>
                  <a:pt x="79" y="137"/>
                </a:moveTo>
                <a:cubicBezTo>
                  <a:pt x="73" y="137"/>
                  <a:pt x="67" y="131"/>
                  <a:pt x="67" y="125"/>
                </a:cubicBezTo>
                <a:cubicBezTo>
                  <a:pt x="67" y="118"/>
                  <a:pt x="73" y="113"/>
                  <a:pt x="79" y="113"/>
                </a:cubicBezTo>
                <a:cubicBezTo>
                  <a:pt x="85" y="113"/>
                  <a:pt x="90" y="118"/>
                  <a:pt x="90" y="125"/>
                </a:cubicBezTo>
                <a:cubicBezTo>
                  <a:pt x="90" y="131"/>
                  <a:pt x="85" y="137"/>
                  <a:pt x="79" y="137"/>
                </a:cubicBezTo>
                <a:close/>
                <a:moveTo>
                  <a:pt x="96" y="121"/>
                </a:moveTo>
                <a:cubicBezTo>
                  <a:pt x="95" y="113"/>
                  <a:pt x="88" y="106"/>
                  <a:pt x="79" y="106"/>
                </a:cubicBezTo>
                <a:cubicBezTo>
                  <a:pt x="70" y="106"/>
                  <a:pt x="63" y="113"/>
                  <a:pt x="61" y="121"/>
                </a:cubicBezTo>
                <a:cubicBezTo>
                  <a:pt x="53" y="121"/>
                  <a:pt x="53" y="121"/>
                  <a:pt x="53" y="121"/>
                </a:cubicBezTo>
                <a:cubicBezTo>
                  <a:pt x="51" y="113"/>
                  <a:pt x="44" y="106"/>
                  <a:pt x="35" y="106"/>
                </a:cubicBezTo>
                <a:cubicBezTo>
                  <a:pt x="26" y="106"/>
                  <a:pt x="19" y="113"/>
                  <a:pt x="17" y="121"/>
                </a:cubicBezTo>
                <a:cubicBezTo>
                  <a:pt x="7" y="121"/>
                  <a:pt x="7" y="121"/>
                  <a:pt x="7" y="121"/>
                </a:cubicBezTo>
                <a:cubicBezTo>
                  <a:pt x="7" y="80"/>
                  <a:pt x="7" y="80"/>
                  <a:pt x="7" y="80"/>
                </a:cubicBezTo>
                <a:cubicBezTo>
                  <a:pt x="47" y="80"/>
                  <a:pt x="47" y="80"/>
                  <a:pt x="47" y="80"/>
                </a:cubicBezTo>
                <a:cubicBezTo>
                  <a:pt x="48" y="89"/>
                  <a:pt x="56" y="95"/>
                  <a:pt x="64" y="95"/>
                </a:cubicBezTo>
                <a:cubicBezTo>
                  <a:pt x="73" y="95"/>
                  <a:pt x="80" y="89"/>
                  <a:pt x="82" y="80"/>
                </a:cubicBezTo>
                <a:cubicBezTo>
                  <a:pt x="103" y="80"/>
                  <a:pt x="103" y="80"/>
                  <a:pt x="103" y="80"/>
                </a:cubicBezTo>
                <a:cubicBezTo>
                  <a:pt x="104" y="89"/>
                  <a:pt x="112" y="95"/>
                  <a:pt x="120" y="95"/>
                </a:cubicBezTo>
                <a:cubicBezTo>
                  <a:pt x="129" y="95"/>
                  <a:pt x="136" y="89"/>
                  <a:pt x="138" y="80"/>
                </a:cubicBezTo>
                <a:cubicBezTo>
                  <a:pt x="147" y="80"/>
                  <a:pt x="147" y="80"/>
                  <a:pt x="147" y="80"/>
                </a:cubicBezTo>
                <a:cubicBezTo>
                  <a:pt x="147" y="121"/>
                  <a:pt x="147" y="121"/>
                  <a:pt x="147" y="121"/>
                </a:cubicBezTo>
                <a:lnTo>
                  <a:pt x="96" y="1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65550002"/>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44546A"/>
      </a:dk2>
      <a:lt2>
        <a:srgbClr val="E7E6E6"/>
      </a:lt2>
      <a:accent1>
        <a:srgbClr val="37006E"/>
      </a:accent1>
      <a:accent2>
        <a:srgbClr val="000000"/>
      </a:accent2>
      <a:accent3>
        <a:srgbClr val="FFC864"/>
      </a:accent3>
      <a:accent4>
        <a:srgbClr val="656565"/>
      </a:accent4>
      <a:accent5>
        <a:srgbClr val="E0E1E2"/>
      </a:accent5>
      <a:accent6>
        <a:srgbClr val="87006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10C07C52-8A61-490D-A340-06BA72850CB1}" vid="{4E899B34-62A6-498C-A768-6AC762B55055}"/>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F7854124A17D4390FCD4FE5798724E" ma:contentTypeVersion="18" ma:contentTypeDescription="Create a new document." ma:contentTypeScope="" ma:versionID="a8f9b494006a153fcc881dc890797568">
  <xsd:schema xmlns:xsd="http://www.w3.org/2001/XMLSchema" xmlns:xs="http://www.w3.org/2001/XMLSchema" xmlns:p="http://schemas.microsoft.com/office/2006/metadata/properties" xmlns:ns3="80e92478-5726-4016-8cdf-32c2eb5b4bd3" xmlns:ns4="ad10f4fa-7d89-4b95-a79e-21ac474a5e1d" targetNamespace="http://schemas.microsoft.com/office/2006/metadata/properties" ma:root="true" ma:fieldsID="035b8351e8b52badacb0d3de0e27dbba" ns3:_="" ns4:_="">
    <xsd:import namespace="80e92478-5726-4016-8cdf-32c2eb5b4bd3"/>
    <xsd:import namespace="ad10f4fa-7d89-4b95-a79e-21ac474a5e1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4:SharedWithUsers" minOccurs="0"/>
                <xsd:element ref="ns4:SharedWithDetails" minOccurs="0"/>
                <xsd:element ref="ns4:SharingHintHash" minOccurs="0"/>
                <xsd:element ref="ns3:MediaServiceSearchProperties" minOccurs="0"/>
                <xsd:element ref="ns3:MediaServiceObjectDetectorVersions" minOccurs="0"/>
                <xsd:element ref="ns3:_activity"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92478-5726-4016-8cdf-32c2eb5b4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_activity" ma:index="24" nillable="true" ma:displayName="_activity" ma:hidden="true" ma:internalName="_activity">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0f4fa-7d89-4b95-a79e-21ac474a5e1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0e92478-5726-4016-8cdf-32c2eb5b4bd3" xsi:nil="true"/>
  </documentManagement>
</p:properties>
</file>

<file path=customXml/itemProps1.xml><?xml version="1.0" encoding="utf-8"?>
<ds:datastoreItem xmlns:ds="http://schemas.openxmlformats.org/officeDocument/2006/customXml" ds:itemID="{6E60B1FC-56EC-46DA-98B5-E323093E47CF}">
  <ds:schemaRefs>
    <ds:schemaRef ds:uri="http://schemas.microsoft.com/sharepoint/v3/contenttype/forms"/>
  </ds:schemaRefs>
</ds:datastoreItem>
</file>

<file path=customXml/itemProps2.xml><?xml version="1.0" encoding="utf-8"?>
<ds:datastoreItem xmlns:ds="http://schemas.openxmlformats.org/officeDocument/2006/customXml" ds:itemID="{D89A14EF-244D-4156-8474-0D1AA48C73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e92478-5726-4016-8cdf-32c2eb5b4bd3"/>
    <ds:schemaRef ds:uri="ad10f4fa-7d89-4b95-a79e-21ac474a5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DA2256-78CB-4F77-8AC0-3B0B534F5199}">
  <ds:schemaRefs>
    <ds:schemaRef ds:uri="ad10f4fa-7d89-4b95-a79e-21ac474a5e1d"/>
    <ds:schemaRef ds:uri="http://purl.org/dc/dcmitype/"/>
    <ds:schemaRef ds:uri="http://schemas.microsoft.com/office/2006/metadata/propertie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80e92478-5726-4016-8cdf-32c2eb5b4bd3"/>
  </ds:schemaRefs>
</ds:datastoreItem>
</file>

<file path=docMetadata/LabelInfo.xml><?xml version="1.0" encoding="utf-8"?>
<clbl:labelList xmlns:clbl="http://schemas.microsoft.com/office/2020/mipLabelMetadata">
  <clbl:label id="{5f590922-3e29-4afc-9831-b12303bb0660}" enabled="1" method="Standard" siteId="{4ca33967-ac09-4f5d-b2a2-573c7bbbdd4a}" removed="0"/>
</clbl:labelList>
</file>

<file path=docProps/app.xml><?xml version="1.0" encoding="utf-8"?>
<Properties xmlns="http://schemas.openxmlformats.org/officeDocument/2006/extended-properties" xmlns:vt="http://schemas.openxmlformats.org/officeDocument/2006/docPropsVTypes">
  <Template/>
  <TotalTime>0</TotalTime>
  <Words>2798</Words>
  <Application>Microsoft Office PowerPoint</Application>
  <PresentationFormat>Widescreen</PresentationFormat>
  <Paragraphs>135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Perpetua</vt:lpstr>
      <vt:lpstr>Georgia</vt:lpstr>
      <vt:lpstr>Red Hat Display</vt:lpstr>
      <vt:lpstr>Red Hat Display Medium</vt:lpstr>
      <vt:lpstr>Theme1</vt:lpstr>
      <vt:lpstr>PowerPoint Presentation</vt:lpstr>
      <vt:lpstr>Investment Themes</vt:lpstr>
      <vt:lpstr>PowerPoint Presentation</vt:lpstr>
      <vt:lpstr>End of the Rate Cycle?</vt:lpstr>
      <vt:lpstr>Labor Supply and Demand Misalignment</vt:lpstr>
      <vt:lpstr>PowerPoint Presentation</vt:lpstr>
      <vt:lpstr>Aging Population</vt:lpstr>
      <vt:lpstr>Construction Spending Surge for New Manufacturing Plants</vt:lpstr>
      <vt:lpstr>PowerPoint Presentation</vt:lpstr>
      <vt:lpstr>Long-Term Perspective on Valuations</vt:lpstr>
      <vt:lpstr>Valuation Gap</vt:lpstr>
      <vt:lpstr>Volatility Isn’t Always a Bad Thing</vt:lpstr>
      <vt:lpstr>Real Interest Rates</vt:lpstr>
      <vt:lpstr>Market Impact from Geopolitical Crisis is Often Short-lived</vt:lpstr>
      <vt:lpstr>PowerPoint Presentation</vt:lpstr>
      <vt:lpstr>Disclosures</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2023-12-13T15:57:30Z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0x01010062F7854124A17D4390FCD4FE5798724E</vt:lpwstr>
  </property>
</Properties>
</file>